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60" r:id="rId8"/>
    <p:sldId id="261" r:id="rId9"/>
    <p:sldId id="259" r:id="rId10"/>
    <p:sldId id="262" r:id="rId11"/>
    <p:sldId id="263" r:id="rId12"/>
    <p:sldId id="265" r:id="rId13"/>
    <p:sldId id="266" r:id="rId14"/>
    <p:sldId id="264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BCB"/>
    <a:srgbClr val="E6E6E6"/>
    <a:srgbClr val="A83D24"/>
    <a:srgbClr val="CB492B"/>
    <a:srgbClr val="91351F"/>
    <a:srgbClr val="B27056"/>
    <a:srgbClr val="9B402E"/>
    <a:srgbClr val="AF4149"/>
    <a:srgbClr val="CC3A3D"/>
    <a:srgbClr val="D47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5F1619-C173-47C8-8D73-4B13A88A269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E1DB04-E9D2-4EAE-ACCE-93D366B41D7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69E44B-777D-4F14-A682-7AC01D2D9CF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E7B241-238F-44DC-8EB4-406B929F174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5FDE190-E2B4-4DBB-A82E-DC2F99EDDF1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CBE14E5-DE25-47F3-8978-BEC9EB76CDD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2111D9F-157D-45E0-8C7E-342F1430EBD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1863BD3-3372-44A7-AB87-06465B88590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F1F4187-36C9-4F0A-918B-962FC74BDDB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BBDF92-3A61-4072-8764-18EEA4449A9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6366474-F4A0-4594-9FF6-A81B857DC32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B79BFF4-948B-41E8-86FE-09EAD830A550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FEFEF68-1C94-4FFC-992F-374442A9B6D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C200BC4-0B45-4F8B-8A54-C39FDD42920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0D614C4-A944-4500-9E35-AD32D0037AC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24E6390-AB7F-4CCA-A47F-C7BF01BD648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562F4B8-4203-4C9A-AFF8-F33E0520ECB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594A313-6888-4A3E-9557-62CCF778146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70849BA-9BED-4256-B130-F99C38D2670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B07C434-DC02-4B6C-A8BB-026CBB7FC10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EC32E4A-B05B-4E6A-BC5A-2BD5A1CB2B0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2ABB25A-4323-4639-A11F-AAB43127FD1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D2CBE7-3852-4178-BB12-239998442B4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814DB32-97F6-43C4-BD09-DB2A49964E1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40DF3CE-CAB0-4757-AE86-4C646D09C3A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FC82D51-72EE-46DC-B56C-CD02CA337EC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F5BA021-5096-417C-B0CF-A5975168BDD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897F611-45F7-4A7E-A5F4-22B14C1019C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A214ACF-1EC4-4AA2-9AFF-67540AB2151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257D419-B826-44F4-B1A1-99B16496F90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86EF7A0-9A91-4175-A77D-0A02251ADAA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20313CA-EB53-4932-80A4-32D143EA275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8DED8F6-B63F-45F9-9BDA-8F637429ECB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0C84B07-339B-4250-9B1E-052F245100E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1BBDBAD-9390-48BA-8414-A77CA55DF96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E5F7BD3-72F5-436A-9E2B-FA2906728A8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71425D0-6AFB-4426-A863-0BD3482E4C8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09A391A-590E-48F6-A92D-A4BBB66B7F3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482E08-02B7-4854-A9D9-95EB93ADF74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581C920-9F3F-4BC0-9996-9D06516F054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889059D-AB89-4D35-8B7E-433FE231583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5856117-5355-4901-B270-33EC38B0034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C914989-F456-419B-BDA1-D9EE27D4602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639FD4-35B7-4E2D-B259-58665DDFE08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C158802-B3EF-4997-BE1F-0B184F3C290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8EBE99-E52F-41B4-9C29-E126AE7B567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2C94E2-D7CC-4085-8280-F44753DEDAA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BA193F-5E8C-4D09-A9DF-D19FE2B6949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41265FF-A469-46B8-AB18-A385A4F9B56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1"/>
                </a:solidFill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808D12B-C680-4102-8472-5B37F85D6FE3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1"/>
                </a:solidFill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1"/>
                </a:solidFill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DA82B0C-6EBA-496A-B5C3-3DB8C84A28E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2E60834-44D8-4EFF-9BFE-7CC3321CAD4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kitaygid.ru/istoriya/kitajskaya-mifologiya" TargetMode="External"/><Relationship Id="rId3" Type="http://schemas.openxmlformats.org/officeDocument/2006/relationships/hyperlink" Target="https://kitaygid.ru/istoriya/traditsionnaya-kitajskaya-odezhda?ysclid=lox34hk9gx816049474" TargetMode="External"/><Relationship Id="rId7" Type="http://schemas.openxmlformats.org/officeDocument/2006/relationships/hyperlink" Target="https://dzen.ru/a/Yz0mIOAWAyBzMucF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sitekid.ru/kultura_i_iskusstvo/arhitektura/kitajskaya_arhitektura.html?ysclid=lq5igdwtq4994109420" TargetMode="External"/><Relationship Id="rId5" Type="http://schemas.openxmlformats.org/officeDocument/2006/relationships/hyperlink" Target="https://mykitai.ru/strana/kitajskaya-arhitektura-ot-drevnosti-do-sovremennosti.html?ysclid=lq5iec7ub2359876584" TargetMode="External"/><Relationship Id="rId10" Type="http://schemas.openxmlformats.org/officeDocument/2006/relationships/hyperlink" Target="https://insanelygoodrecipes.com/chinese-street-foods/" TargetMode="External"/><Relationship Id="rId4" Type="http://schemas.openxmlformats.org/officeDocument/2006/relationships/hyperlink" Target="https://ethnoboho.ru/etno/koncepciya-i-osobennosti-muzhskoj-i-zhenskoj-kitajskoj-odezhdy.html?ysclid=lox530m8ix755465593" TargetMode="External"/><Relationship Id="rId9" Type="http://schemas.openxmlformats.org/officeDocument/2006/relationships/hyperlink" Target="https://ru.thpanorama.com/articles/cultura-general/los-10-mitos-y-leyendas-de-china-ms-populare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50;&#1091;&#1093;&#1085;&#1103;.docx" TargetMode="External"/><Relationship Id="rId3" Type="http://schemas.microsoft.com/office/2007/relationships/hdphoto" Target="../media/hdphoto2.wdp"/><Relationship Id="rId7" Type="http://schemas.openxmlformats.org/officeDocument/2006/relationships/hyperlink" Target="&#1054;&#1076;&#1077;&#1078;&#1076;&#1072;.doc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hyperlink" Target="&#1040;&#1088;&#1093;&#1080;&#1090;&#1077;&#1082;&#1090;&#1091;&#1088;&#1072;.docx" TargetMode="External"/><Relationship Id="rId5" Type="http://schemas.openxmlformats.org/officeDocument/2006/relationships/hyperlink" Target="&#1055;&#1088;&#1072;&#1079;&#1076;&#1085;&#1080;&#1082;&#1080;.docx" TargetMode="External"/><Relationship Id="rId4" Type="http://schemas.openxmlformats.org/officeDocument/2006/relationships/hyperlink" Target="&#1052;&#1080;&#1092;&#1099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Рисунок 4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66" name="Прямоугольник 46"/>
          <p:cNvSpPr/>
          <p:nvPr/>
        </p:nvSpPr>
        <p:spPr>
          <a:xfrm>
            <a:off x="2886840" y="1432440"/>
            <a:ext cx="6417720" cy="3992400"/>
          </a:xfrm>
          <a:custGeom>
            <a:avLst/>
            <a:gdLst>
              <a:gd name="textAreaLeft" fmla="*/ 0 w 6417720"/>
              <a:gd name="textAreaRight" fmla="*/ 6418080 w 6417720"/>
              <a:gd name="textAreaTop" fmla="*/ 0 h 3992400"/>
              <a:gd name="textAreaBottom" fmla="*/ 3992760 h 3992400"/>
            </a:gdLst>
            <a:ahLst/>
            <a:cxnLst/>
            <a:rect l="textAreaLeft" t="textAreaTop" r="textAreaRight" b="textAreaBottom"/>
            <a:pathLst>
              <a:path w="6418187" h="3992880" fill="none">
                <a:moveTo>
                  <a:pt x="0" y="0"/>
                </a:moveTo>
                <a:cubicBezTo>
                  <a:pt x="147159" y="33835"/>
                  <a:pt x="527742" y="-13194"/>
                  <a:pt x="706001" y="0"/>
                </a:cubicBezTo>
                <a:cubicBezTo>
                  <a:pt x="884260" y="13194"/>
                  <a:pt x="1106321" y="2424"/>
                  <a:pt x="1476183" y="0"/>
                </a:cubicBezTo>
                <a:cubicBezTo>
                  <a:pt x="1846045" y="-2424"/>
                  <a:pt x="1872234" y="-15702"/>
                  <a:pt x="2053820" y="0"/>
                </a:cubicBezTo>
                <a:cubicBezTo>
                  <a:pt x="2235406" y="15702"/>
                  <a:pt x="2378140" y="-17306"/>
                  <a:pt x="2567275" y="0"/>
                </a:cubicBezTo>
                <a:cubicBezTo>
                  <a:pt x="2756410" y="17306"/>
                  <a:pt x="2926441" y="5972"/>
                  <a:pt x="3209094" y="0"/>
                </a:cubicBezTo>
                <a:cubicBezTo>
                  <a:pt x="3491747" y="-5972"/>
                  <a:pt x="3750952" y="24822"/>
                  <a:pt x="3915094" y="0"/>
                </a:cubicBezTo>
                <a:cubicBezTo>
                  <a:pt x="4079236" y="-24822"/>
                  <a:pt x="4303127" y="17086"/>
                  <a:pt x="4428549" y="0"/>
                </a:cubicBezTo>
                <a:cubicBezTo>
                  <a:pt x="4553971" y="-17086"/>
                  <a:pt x="4726168" y="-4877"/>
                  <a:pt x="4877822" y="0"/>
                </a:cubicBezTo>
                <a:cubicBezTo>
                  <a:pt x="5029476" y="4877"/>
                  <a:pt x="5223929" y="2012"/>
                  <a:pt x="5327095" y="0"/>
                </a:cubicBezTo>
                <a:cubicBezTo>
                  <a:pt x="5430261" y="-2012"/>
                  <a:pt x="6183820" y="44177"/>
                  <a:pt x="6418187" y="0"/>
                </a:cubicBezTo>
                <a:cubicBezTo>
                  <a:pt x="6433119" y="211370"/>
                  <a:pt x="6444289" y="332221"/>
                  <a:pt x="6418187" y="545694"/>
                </a:cubicBezTo>
                <a:cubicBezTo>
                  <a:pt x="6392085" y="759167"/>
                  <a:pt x="6430279" y="903068"/>
                  <a:pt x="6418187" y="1211174"/>
                </a:cubicBezTo>
                <a:cubicBezTo>
                  <a:pt x="6406095" y="1519280"/>
                  <a:pt x="6399308" y="1535470"/>
                  <a:pt x="6418187" y="1796796"/>
                </a:cubicBezTo>
                <a:cubicBezTo>
                  <a:pt x="6437066" y="2058122"/>
                  <a:pt x="6393339" y="2180432"/>
                  <a:pt x="6418187" y="2422347"/>
                </a:cubicBezTo>
                <a:cubicBezTo>
                  <a:pt x="6443035" y="2664262"/>
                  <a:pt x="6390334" y="2762215"/>
                  <a:pt x="6418187" y="3047898"/>
                </a:cubicBezTo>
                <a:cubicBezTo>
                  <a:pt x="6446040" y="3333581"/>
                  <a:pt x="6414402" y="3584371"/>
                  <a:pt x="6418187" y="3992880"/>
                </a:cubicBezTo>
                <a:cubicBezTo>
                  <a:pt x="6156933" y="4002418"/>
                  <a:pt x="6071718" y="4019436"/>
                  <a:pt x="5840550" y="3992880"/>
                </a:cubicBezTo>
                <a:cubicBezTo>
                  <a:pt x="5609382" y="3966324"/>
                  <a:pt x="5505445" y="3987297"/>
                  <a:pt x="5198731" y="3992880"/>
                </a:cubicBezTo>
                <a:cubicBezTo>
                  <a:pt x="4892017" y="3998463"/>
                  <a:pt x="4930670" y="3972762"/>
                  <a:pt x="4749458" y="3992880"/>
                </a:cubicBezTo>
                <a:cubicBezTo>
                  <a:pt x="4568246" y="4012998"/>
                  <a:pt x="4451658" y="4012203"/>
                  <a:pt x="4171822" y="3992880"/>
                </a:cubicBezTo>
                <a:cubicBezTo>
                  <a:pt x="3891986" y="3973557"/>
                  <a:pt x="3655313" y="4025557"/>
                  <a:pt x="3465821" y="3992880"/>
                </a:cubicBezTo>
                <a:cubicBezTo>
                  <a:pt x="3276329" y="3960203"/>
                  <a:pt x="2911860" y="3994659"/>
                  <a:pt x="2695639" y="3992880"/>
                </a:cubicBezTo>
                <a:cubicBezTo>
                  <a:pt x="2479418" y="3991101"/>
                  <a:pt x="2439759" y="3979659"/>
                  <a:pt x="2246365" y="3992880"/>
                </a:cubicBezTo>
                <a:cubicBezTo>
                  <a:pt x="2052971" y="4006101"/>
                  <a:pt x="1959809" y="4002310"/>
                  <a:pt x="1797092" y="3992880"/>
                </a:cubicBezTo>
                <a:cubicBezTo>
                  <a:pt x="1634375" y="3983450"/>
                  <a:pt x="1395797" y="4011037"/>
                  <a:pt x="1219456" y="3992880"/>
                </a:cubicBezTo>
                <a:cubicBezTo>
                  <a:pt x="1043115" y="3974723"/>
                  <a:pt x="274305" y="3988391"/>
                  <a:pt x="0" y="3992880"/>
                </a:cubicBezTo>
                <a:cubicBezTo>
                  <a:pt x="-30694" y="3682935"/>
                  <a:pt x="-29451" y="3610480"/>
                  <a:pt x="0" y="3327400"/>
                </a:cubicBezTo>
                <a:cubicBezTo>
                  <a:pt x="29451" y="3044320"/>
                  <a:pt x="-11317" y="2945055"/>
                  <a:pt x="0" y="2661920"/>
                </a:cubicBezTo>
                <a:cubicBezTo>
                  <a:pt x="11317" y="2378785"/>
                  <a:pt x="-26813" y="2151030"/>
                  <a:pt x="0" y="1956511"/>
                </a:cubicBezTo>
                <a:cubicBezTo>
                  <a:pt x="26813" y="1761992"/>
                  <a:pt x="-3063" y="1444382"/>
                  <a:pt x="0" y="1291031"/>
                </a:cubicBezTo>
                <a:cubicBezTo>
                  <a:pt x="3063" y="1137680"/>
                  <a:pt x="11841" y="879518"/>
                  <a:pt x="0" y="745338"/>
                </a:cubicBezTo>
                <a:cubicBezTo>
                  <a:pt x="-11841" y="611158"/>
                  <a:pt x="0" y="244643"/>
                  <a:pt x="0" y="0"/>
                </a:cubicBezTo>
                <a:close/>
              </a:path>
              <a:path w="6418187" h="3992880" stroke="0">
                <a:moveTo>
                  <a:pt x="0" y="0"/>
                </a:moveTo>
                <a:cubicBezTo>
                  <a:pt x="127693" y="-4032"/>
                  <a:pt x="320501" y="9623"/>
                  <a:pt x="513455" y="0"/>
                </a:cubicBezTo>
                <a:cubicBezTo>
                  <a:pt x="706410" y="-9623"/>
                  <a:pt x="908337" y="-2369"/>
                  <a:pt x="1283637" y="0"/>
                </a:cubicBezTo>
                <a:cubicBezTo>
                  <a:pt x="1658937" y="2369"/>
                  <a:pt x="1614065" y="-19495"/>
                  <a:pt x="1732910" y="0"/>
                </a:cubicBezTo>
                <a:cubicBezTo>
                  <a:pt x="1851755" y="19495"/>
                  <a:pt x="2220455" y="-2983"/>
                  <a:pt x="2438911" y="0"/>
                </a:cubicBezTo>
                <a:cubicBezTo>
                  <a:pt x="2657367" y="2983"/>
                  <a:pt x="2783699" y="-17310"/>
                  <a:pt x="3016548" y="0"/>
                </a:cubicBezTo>
                <a:cubicBezTo>
                  <a:pt x="3249397" y="17310"/>
                  <a:pt x="3371568" y="-11550"/>
                  <a:pt x="3594185" y="0"/>
                </a:cubicBezTo>
                <a:cubicBezTo>
                  <a:pt x="3816802" y="11550"/>
                  <a:pt x="3893213" y="4410"/>
                  <a:pt x="4171822" y="0"/>
                </a:cubicBezTo>
                <a:cubicBezTo>
                  <a:pt x="4450431" y="-4410"/>
                  <a:pt x="4475564" y="-3783"/>
                  <a:pt x="4685277" y="0"/>
                </a:cubicBezTo>
                <a:cubicBezTo>
                  <a:pt x="4894991" y="3783"/>
                  <a:pt x="5085681" y="-6706"/>
                  <a:pt x="5327095" y="0"/>
                </a:cubicBezTo>
                <a:cubicBezTo>
                  <a:pt x="5568509" y="6706"/>
                  <a:pt x="5994194" y="28125"/>
                  <a:pt x="6418187" y="0"/>
                </a:cubicBezTo>
                <a:cubicBezTo>
                  <a:pt x="6418660" y="210292"/>
                  <a:pt x="6435919" y="432961"/>
                  <a:pt x="6418187" y="545694"/>
                </a:cubicBezTo>
                <a:cubicBezTo>
                  <a:pt x="6400455" y="658427"/>
                  <a:pt x="6394157" y="972335"/>
                  <a:pt x="6418187" y="1131316"/>
                </a:cubicBezTo>
                <a:cubicBezTo>
                  <a:pt x="6442217" y="1290297"/>
                  <a:pt x="6408666" y="1592975"/>
                  <a:pt x="6418187" y="1756867"/>
                </a:cubicBezTo>
                <a:cubicBezTo>
                  <a:pt x="6427708" y="1920759"/>
                  <a:pt x="6425847" y="2059998"/>
                  <a:pt x="6418187" y="2342490"/>
                </a:cubicBezTo>
                <a:cubicBezTo>
                  <a:pt x="6410527" y="2624982"/>
                  <a:pt x="6428049" y="2786584"/>
                  <a:pt x="6418187" y="3087827"/>
                </a:cubicBezTo>
                <a:cubicBezTo>
                  <a:pt x="6408325" y="3389070"/>
                  <a:pt x="6456819" y="3778258"/>
                  <a:pt x="6418187" y="3992880"/>
                </a:cubicBezTo>
                <a:cubicBezTo>
                  <a:pt x="6233371" y="3995297"/>
                  <a:pt x="6040184" y="3964432"/>
                  <a:pt x="5840550" y="3992880"/>
                </a:cubicBezTo>
                <a:cubicBezTo>
                  <a:pt x="5640916" y="4021328"/>
                  <a:pt x="5484286" y="3993342"/>
                  <a:pt x="5391277" y="3992880"/>
                </a:cubicBezTo>
                <a:cubicBezTo>
                  <a:pt x="5298268" y="3992418"/>
                  <a:pt x="5103081" y="3986719"/>
                  <a:pt x="4942004" y="3992880"/>
                </a:cubicBezTo>
                <a:cubicBezTo>
                  <a:pt x="4780927" y="3999041"/>
                  <a:pt x="4569981" y="3991293"/>
                  <a:pt x="4300185" y="3992880"/>
                </a:cubicBezTo>
                <a:cubicBezTo>
                  <a:pt x="4030389" y="3994467"/>
                  <a:pt x="3826108" y="3980464"/>
                  <a:pt x="3594185" y="3992880"/>
                </a:cubicBezTo>
                <a:cubicBezTo>
                  <a:pt x="3362262" y="4005296"/>
                  <a:pt x="3353696" y="4008972"/>
                  <a:pt x="3144912" y="3992880"/>
                </a:cubicBezTo>
                <a:cubicBezTo>
                  <a:pt x="2936128" y="3976788"/>
                  <a:pt x="2784381" y="4021434"/>
                  <a:pt x="2438911" y="3992880"/>
                </a:cubicBezTo>
                <a:cubicBezTo>
                  <a:pt x="2093441" y="3964326"/>
                  <a:pt x="2199372" y="3977596"/>
                  <a:pt x="1989638" y="3992880"/>
                </a:cubicBezTo>
                <a:cubicBezTo>
                  <a:pt x="1779904" y="4008164"/>
                  <a:pt x="1525546" y="4000501"/>
                  <a:pt x="1219456" y="3992880"/>
                </a:cubicBezTo>
                <a:cubicBezTo>
                  <a:pt x="913366" y="3985259"/>
                  <a:pt x="764270" y="4015937"/>
                  <a:pt x="577637" y="3992880"/>
                </a:cubicBezTo>
                <a:cubicBezTo>
                  <a:pt x="391004" y="3969823"/>
                  <a:pt x="265089" y="4014213"/>
                  <a:pt x="0" y="3992880"/>
                </a:cubicBezTo>
                <a:cubicBezTo>
                  <a:pt x="-7279" y="3856243"/>
                  <a:pt x="-8444" y="3664693"/>
                  <a:pt x="0" y="3367329"/>
                </a:cubicBezTo>
                <a:cubicBezTo>
                  <a:pt x="8444" y="3069965"/>
                  <a:pt x="9192" y="2790735"/>
                  <a:pt x="0" y="2621991"/>
                </a:cubicBezTo>
                <a:cubicBezTo>
                  <a:pt x="-9192" y="2453247"/>
                  <a:pt x="13931" y="2326909"/>
                  <a:pt x="0" y="2036369"/>
                </a:cubicBezTo>
                <a:cubicBezTo>
                  <a:pt x="-13931" y="1745829"/>
                  <a:pt x="-26526" y="1628952"/>
                  <a:pt x="0" y="1291031"/>
                </a:cubicBezTo>
                <a:cubicBezTo>
                  <a:pt x="26526" y="953110"/>
                  <a:pt x="-14367" y="804310"/>
                  <a:pt x="0" y="665480"/>
                </a:cubicBezTo>
                <a:cubicBezTo>
                  <a:pt x="14367" y="526650"/>
                  <a:pt x="-26344" y="243845"/>
                  <a:pt x="0" y="0"/>
                </a:cubicBezTo>
                <a:close/>
              </a:path>
            </a:pathLst>
          </a:custGeom>
          <a:solidFill>
            <a:srgbClr val="C95C2B"/>
          </a:solidFill>
          <a:ln>
            <a:solidFill>
              <a:srgbClr val="C95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2802600" y="1697220"/>
            <a:ext cx="6586200" cy="165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5151"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1" strike="noStrike" spc="-1" dirty="0">
                <a:solidFill>
                  <a:srgbClr val="F8ECD4"/>
                </a:solidFill>
                <a:latin typeface="ChinaCyr" panose="04030505020802020C04" pitchFamily="82" charset="-52"/>
              </a:rPr>
              <a:t>Неизведанный Китай</a:t>
            </a:r>
            <a:endParaRPr lang="ru-RU" sz="6000" b="0" strike="noStrike" spc="-1" dirty="0">
              <a:solidFill>
                <a:schemeClr val="dk1"/>
              </a:solidFill>
              <a:latin typeface="ChinaCyr" panose="04030505020802020C04" pitchFamily="82" charset="-52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2930760" y="3617280"/>
            <a:ext cx="6171120" cy="1731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F8ECD4"/>
                </a:solidFill>
                <a:latin typeface="Anime Ace v3"/>
              </a:rPr>
              <a:t>Консультант: Якушин Феодор Вячеславович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F8ECD4"/>
                </a:solidFill>
                <a:latin typeface="Anime Ace v3"/>
              </a:rPr>
              <a:t>Руководитель проекта: Чернова Мария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F8ECD4"/>
                </a:solidFill>
                <a:latin typeface="Anime Ace v3"/>
              </a:rPr>
              <a:t>Участники: Пиякова Василиса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47"/>
          <p:cNvSpPr/>
          <p:nvPr/>
        </p:nvSpPr>
        <p:spPr>
          <a:xfrm>
            <a:off x="2675520" y="1285200"/>
            <a:ext cx="6841080" cy="4287240"/>
          </a:xfrm>
          <a:custGeom>
            <a:avLst/>
            <a:gdLst>
              <a:gd name="textAreaLeft" fmla="*/ 0 w 6841080"/>
              <a:gd name="textAreaRight" fmla="*/ 6841440 w 6841080"/>
              <a:gd name="textAreaTop" fmla="*/ 0 h 4287240"/>
              <a:gd name="textAreaBottom" fmla="*/ 4287600 h 4287240"/>
            </a:gdLst>
            <a:ahLst/>
            <a:cxnLst/>
            <a:rect l="textAreaLeft" t="textAreaTop" r="textAreaRight" b="textAreaBottom"/>
            <a:pathLst>
              <a:path w="6841294" h="4287520">
                <a:moveTo>
                  <a:pt x="0" y="0"/>
                </a:moveTo>
                <a:cubicBezTo>
                  <a:pt x="135696" y="-17434"/>
                  <a:pt x="462068" y="-15207"/>
                  <a:pt x="615716" y="0"/>
                </a:cubicBezTo>
                <a:cubicBezTo>
                  <a:pt x="769364" y="15207"/>
                  <a:pt x="1147877" y="12129"/>
                  <a:pt x="1368259" y="0"/>
                </a:cubicBezTo>
                <a:cubicBezTo>
                  <a:pt x="1588641" y="-12129"/>
                  <a:pt x="1768088" y="-27163"/>
                  <a:pt x="2120801" y="0"/>
                </a:cubicBezTo>
                <a:cubicBezTo>
                  <a:pt x="2473514" y="27163"/>
                  <a:pt x="2477278" y="18740"/>
                  <a:pt x="2804931" y="0"/>
                </a:cubicBezTo>
                <a:cubicBezTo>
                  <a:pt x="3132584" y="-18740"/>
                  <a:pt x="3113750" y="-13393"/>
                  <a:pt x="3420647" y="0"/>
                </a:cubicBezTo>
                <a:cubicBezTo>
                  <a:pt x="3727544" y="13393"/>
                  <a:pt x="3900480" y="13707"/>
                  <a:pt x="4104776" y="0"/>
                </a:cubicBezTo>
                <a:cubicBezTo>
                  <a:pt x="4309072" y="-13707"/>
                  <a:pt x="4567332" y="22726"/>
                  <a:pt x="4788906" y="0"/>
                </a:cubicBezTo>
                <a:cubicBezTo>
                  <a:pt x="5010480" y="-22726"/>
                  <a:pt x="5225649" y="-8984"/>
                  <a:pt x="5609861" y="0"/>
                </a:cubicBezTo>
                <a:cubicBezTo>
                  <a:pt x="5994074" y="8984"/>
                  <a:pt x="6041296" y="-27195"/>
                  <a:pt x="6225578" y="0"/>
                </a:cubicBezTo>
                <a:cubicBezTo>
                  <a:pt x="6409860" y="27195"/>
                  <a:pt x="6676785" y="-15344"/>
                  <a:pt x="6841294" y="0"/>
                </a:cubicBezTo>
                <a:cubicBezTo>
                  <a:pt x="6815292" y="276735"/>
                  <a:pt x="6845407" y="465560"/>
                  <a:pt x="6841294" y="655378"/>
                </a:cubicBezTo>
                <a:cubicBezTo>
                  <a:pt x="6837181" y="845196"/>
                  <a:pt x="6827853" y="1063591"/>
                  <a:pt x="6841294" y="1310756"/>
                </a:cubicBezTo>
                <a:cubicBezTo>
                  <a:pt x="6854735" y="1557921"/>
                  <a:pt x="6849580" y="1697121"/>
                  <a:pt x="6841294" y="1923259"/>
                </a:cubicBezTo>
                <a:cubicBezTo>
                  <a:pt x="6833008" y="2149397"/>
                  <a:pt x="6859310" y="2440746"/>
                  <a:pt x="6841294" y="2621512"/>
                </a:cubicBezTo>
                <a:cubicBezTo>
                  <a:pt x="6823278" y="2802278"/>
                  <a:pt x="6819221" y="3061571"/>
                  <a:pt x="6841294" y="3234015"/>
                </a:cubicBezTo>
                <a:cubicBezTo>
                  <a:pt x="6863367" y="3406459"/>
                  <a:pt x="6803517" y="3787996"/>
                  <a:pt x="6841294" y="4287520"/>
                </a:cubicBezTo>
                <a:cubicBezTo>
                  <a:pt x="6708023" y="4260366"/>
                  <a:pt x="6491775" y="4306075"/>
                  <a:pt x="6293990" y="4287520"/>
                </a:cubicBezTo>
                <a:cubicBezTo>
                  <a:pt x="6096205" y="4268965"/>
                  <a:pt x="6004592" y="4300035"/>
                  <a:pt x="5815100" y="4287520"/>
                </a:cubicBezTo>
                <a:cubicBezTo>
                  <a:pt x="5625608" y="4275006"/>
                  <a:pt x="5292865" y="4312811"/>
                  <a:pt x="5130971" y="4287520"/>
                </a:cubicBezTo>
                <a:cubicBezTo>
                  <a:pt x="4969077" y="4262229"/>
                  <a:pt x="4592086" y="4298568"/>
                  <a:pt x="4378428" y="4287520"/>
                </a:cubicBezTo>
                <a:cubicBezTo>
                  <a:pt x="4164770" y="4276472"/>
                  <a:pt x="4047905" y="4300005"/>
                  <a:pt x="3899538" y="4287520"/>
                </a:cubicBezTo>
                <a:cubicBezTo>
                  <a:pt x="3751171" y="4275036"/>
                  <a:pt x="3587864" y="4300194"/>
                  <a:pt x="3352234" y="4287520"/>
                </a:cubicBezTo>
                <a:cubicBezTo>
                  <a:pt x="3116604" y="4274846"/>
                  <a:pt x="3101150" y="4270735"/>
                  <a:pt x="2873343" y="4287520"/>
                </a:cubicBezTo>
                <a:cubicBezTo>
                  <a:pt x="2645536" y="4304305"/>
                  <a:pt x="2460665" y="4269225"/>
                  <a:pt x="2257627" y="4287520"/>
                </a:cubicBezTo>
                <a:cubicBezTo>
                  <a:pt x="2054589" y="4305815"/>
                  <a:pt x="1727709" y="4274785"/>
                  <a:pt x="1573498" y="4287520"/>
                </a:cubicBezTo>
                <a:cubicBezTo>
                  <a:pt x="1419287" y="4300255"/>
                  <a:pt x="999032" y="4253562"/>
                  <a:pt x="752542" y="4287520"/>
                </a:cubicBezTo>
                <a:cubicBezTo>
                  <a:pt x="506052" y="4321478"/>
                  <a:pt x="299568" y="4254611"/>
                  <a:pt x="0" y="4287520"/>
                </a:cubicBezTo>
                <a:cubicBezTo>
                  <a:pt x="21964" y="4141361"/>
                  <a:pt x="-25999" y="3937418"/>
                  <a:pt x="0" y="3717892"/>
                </a:cubicBezTo>
                <a:cubicBezTo>
                  <a:pt x="25999" y="3498366"/>
                  <a:pt x="-12872" y="3328281"/>
                  <a:pt x="0" y="3062514"/>
                </a:cubicBezTo>
                <a:cubicBezTo>
                  <a:pt x="12872" y="2796747"/>
                  <a:pt x="21779" y="2753635"/>
                  <a:pt x="0" y="2450011"/>
                </a:cubicBezTo>
                <a:cubicBezTo>
                  <a:pt x="-21779" y="2146387"/>
                  <a:pt x="10217" y="1915758"/>
                  <a:pt x="0" y="1751758"/>
                </a:cubicBezTo>
                <a:cubicBezTo>
                  <a:pt x="-10217" y="1587758"/>
                  <a:pt x="-2358" y="1376950"/>
                  <a:pt x="0" y="1225006"/>
                </a:cubicBezTo>
                <a:cubicBezTo>
                  <a:pt x="2358" y="1073062"/>
                  <a:pt x="13389" y="908846"/>
                  <a:pt x="0" y="655378"/>
                </a:cubicBezTo>
                <a:cubicBezTo>
                  <a:pt x="-13389" y="401910"/>
                  <a:pt x="8021" y="245705"/>
                  <a:pt x="0" y="0"/>
                </a:cubicBezTo>
                <a:close/>
              </a:path>
            </a:pathLst>
          </a:custGeom>
          <a:noFill/>
          <a:ln>
            <a:solidFill>
              <a:srgbClr val="F8E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b="22509"/>
          <a:stretch/>
        </p:blipFill>
        <p:spPr>
          <a:xfrm>
            <a:off x="-1" y="0"/>
            <a:ext cx="12473355" cy="6858000"/>
          </a:xfrm>
          <a:prstGeom prst="rect">
            <a:avLst/>
          </a:prstGeom>
          <a:ln w="0">
            <a:noFill/>
          </a:ln>
        </p:spPr>
      </p:pic>
      <p:sp>
        <p:nvSpPr>
          <p:cNvPr id="180" name="Прямоугольник 6"/>
          <p:cNvSpPr/>
          <p:nvPr/>
        </p:nvSpPr>
        <p:spPr>
          <a:xfrm>
            <a:off x="648360" y="462960"/>
            <a:ext cx="10787400" cy="5713560"/>
          </a:xfrm>
          <a:prstGeom prst="rect">
            <a:avLst/>
          </a:prstGeom>
          <a:solidFill>
            <a:srgbClr val="A83D24">
              <a:alpha val="7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0" strike="noStrike" spc="-1" dirty="0">
                <a:solidFill>
                  <a:srgbClr val="E7DBCB"/>
                </a:solidFill>
                <a:latin typeface="Anime Ace v3" panose="02050604050505020204" pitchFamily="18" charset="0"/>
              </a:rPr>
              <a:t>Литература и источники:</a:t>
            </a: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2579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rgbClr val="E7DBCB"/>
                </a:solidFill>
                <a:latin typeface="Anime Ace v3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KITAYGID</a:t>
            </a:r>
            <a:r>
              <a:rPr lang="ru-RU" sz="2400" spc="-1" dirty="0">
                <a:solidFill>
                  <a:srgbClr val="E7DBCB"/>
                </a:solidFill>
                <a:latin typeface="Anime Ace v3" panose="02050604050505020204" pitchFamily="18" charset="0"/>
              </a:rPr>
              <a:t>(ОДЕЖДА)</a:t>
            </a:r>
            <a:endParaRPr lang="en-US" sz="2400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rgbClr val="E7DBCB"/>
                </a:solidFill>
                <a:latin typeface="Anime Ace v3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ETHNOBOHO</a:t>
            </a:r>
            <a:endParaRPr lang="en-US" sz="2400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rgbClr val="E7DBCB"/>
                </a:solidFill>
                <a:latin typeface="Anime Ace v3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MYKITAI</a:t>
            </a:r>
            <a:endParaRPr lang="en-US" sz="2400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rgbClr val="E7DBCB"/>
                </a:solidFill>
                <a:latin typeface="Anime Ace v3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SITEKID</a:t>
            </a:r>
            <a:endParaRPr lang="en-US" sz="2400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800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2800" b="0" strike="noStrike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</p:txBody>
      </p:sp>
      <p:sp>
        <p:nvSpPr>
          <p:cNvPr id="9" name="PlaceHolder 2">
            <a:extLst>
              <a:ext uri="{FF2B5EF4-FFF2-40B4-BE49-F238E27FC236}">
                <a16:creationId xmlns:a16="http://schemas.microsoft.com/office/drawing/2014/main" id="{CFE329BA-26DD-4096-9004-C29EB4268A9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42060" y="1825560"/>
            <a:ext cx="539370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rgbClr val="E7DBCB"/>
                </a:solidFill>
                <a:latin typeface="Anime Ace v3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DZEN</a:t>
            </a:r>
            <a:endParaRPr lang="en-US" sz="2400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E7DBCB"/>
                </a:solidFill>
                <a:latin typeface="Anime Ace v3" panose="0205060405050502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KITAYGID</a:t>
            </a:r>
            <a:r>
              <a:rPr lang="ru-RU" sz="2400" b="0" strike="noStrike" spc="-1" dirty="0">
                <a:solidFill>
                  <a:srgbClr val="E7DBCB"/>
                </a:solidFill>
                <a:latin typeface="Anime Ace v3" panose="02050604050505020204" pitchFamily="18" charset="0"/>
              </a:rPr>
              <a:t>(МИФЫ)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E7DBCB"/>
                </a:solidFill>
                <a:latin typeface="Anime Ace v3" panose="020506040505050202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400" spc="-1" dirty="0">
                <a:solidFill>
                  <a:srgbClr val="E7DBCB"/>
                </a:solidFill>
                <a:latin typeface="Anime Ace v3" panose="020506040505050202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HPANORAMA</a:t>
            </a:r>
            <a:endParaRPr lang="ru-RU" sz="2400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rgbClr val="E7DBCB"/>
                </a:solidFill>
                <a:latin typeface="Anime Ace v3" panose="020506040505050202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INSANALYGOODRECIPES</a:t>
            </a:r>
            <a:endParaRPr lang="ru-RU" sz="2400" b="0" strike="noStrike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37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b="7024"/>
          <a:stretch/>
        </p:blipFill>
        <p:spPr>
          <a:xfrm>
            <a:off x="-816120" y="0"/>
            <a:ext cx="13455360" cy="7036920"/>
          </a:xfrm>
          <a:prstGeom prst="rect">
            <a:avLst/>
          </a:prstGeom>
          <a:ln w="0">
            <a:noFill/>
          </a:ln>
        </p:spPr>
      </p:pic>
      <p:sp>
        <p:nvSpPr>
          <p:cNvPr id="212" name="Прямоугольник 4"/>
          <p:cNvSpPr/>
          <p:nvPr/>
        </p:nvSpPr>
        <p:spPr>
          <a:xfrm>
            <a:off x="-816120" y="532440"/>
            <a:ext cx="13455360" cy="1469520"/>
          </a:xfrm>
          <a:prstGeom prst="rect">
            <a:avLst/>
          </a:prstGeom>
          <a:solidFill>
            <a:srgbClr val="903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303200" y="604800"/>
            <a:ext cx="958500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E7DBCB"/>
                </a:solidFill>
                <a:latin typeface="Anime Ace v3"/>
              </a:rPr>
              <a:t>СПАСИБО ЗА ВНИМАНИЕ!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7"/>
          <p:cNvPicPr/>
          <p:nvPr/>
        </p:nvPicPr>
        <p:blipFill>
          <a:blip r:embed="rId2"/>
          <a:srcRect t="24298"/>
          <a:stretch/>
        </p:blipFill>
        <p:spPr>
          <a:xfrm>
            <a:off x="0" y="-23040"/>
            <a:ext cx="12231720" cy="6944400"/>
          </a:xfrm>
          <a:prstGeom prst="rect">
            <a:avLst/>
          </a:prstGeom>
          <a:ln w="0">
            <a:noFill/>
          </a:ln>
        </p:spPr>
      </p:pic>
      <p:sp>
        <p:nvSpPr>
          <p:cNvPr id="171" name="Прямоугольник 5"/>
          <p:cNvSpPr/>
          <p:nvPr/>
        </p:nvSpPr>
        <p:spPr>
          <a:xfrm>
            <a:off x="604440" y="172440"/>
            <a:ext cx="10982520" cy="6004080"/>
          </a:xfrm>
          <a:prstGeom prst="rect">
            <a:avLst/>
          </a:prstGeom>
          <a:solidFill>
            <a:srgbClr val="CAC19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863A1E"/>
                </a:solidFill>
                <a:latin typeface="Anime Ace v3"/>
              </a:rPr>
              <a:t>Почему мы выбрали данную тему?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838080" y="2324880"/>
            <a:ext cx="10515240" cy="2207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863A1E"/>
                </a:solidFill>
                <a:latin typeface="Anime Ace v3"/>
              </a:rPr>
              <a:t>Мы считаем, что Китай это интересная своей культурой страна. Так же Китай является одной из лидирующих стран в наше время и важно знать его обычаи и историю.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рямоугольник 7"/>
          <p:cNvSpPr/>
          <p:nvPr/>
        </p:nvSpPr>
        <p:spPr>
          <a:xfrm>
            <a:off x="240" y="0"/>
            <a:ext cx="12191760" cy="6857640"/>
          </a:xfrm>
          <a:prstGeom prst="rect">
            <a:avLst/>
          </a:prstGeom>
          <a:solidFill>
            <a:srgbClr val="A9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5" name="Прямоугольник 8"/>
          <p:cNvSpPr/>
          <p:nvPr/>
        </p:nvSpPr>
        <p:spPr>
          <a:xfrm>
            <a:off x="838080" y="681120"/>
            <a:ext cx="6431040" cy="5608440"/>
          </a:xfrm>
          <a:custGeom>
            <a:avLst/>
            <a:gdLst>
              <a:gd name="textAreaLeft" fmla="*/ 0 w 6431040"/>
              <a:gd name="textAreaRight" fmla="*/ 6431400 w 6431040"/>
              <a:gd name="textAreaTop" fmla="*/ 0 h 5608440"/>
              <a:gd name="textAreaBottom" fmla="*/ 5608800 h 5608440"/>
            </a:gdLst>
            <a:ahLst/>
            <a:cxnLst/>
            <a:rect l="textAreaLeft" t="textAreaTop" r="textAreaRight" b="textAreaBottom"/>
            <a:pathLst>
              <a:path w="6431280" h="5608955" fill="none">
                <a:moveTo>
                  <a:pt x="0" y="0"/>
                </a:moveTo>
                <a:cubicBezTo>
                  <a:pt x="122805" y="17226"/>
                  <a:pt x="359159" y="-3441"/>
                  <a:pt x="450190" y="0"/>
                </a:cubicBezTo>
                <a:cubicBezTo>
                  <a:pt x="541221" y="3441"/>
                  <a:pt x="880019" y="287"/>
                  <a:pt x="1029005" y="0"/>
                </a:cubicBezTo>
                <a:cubicBezTo>
                  <a:pt x="1177992" y="-287"/>
                  <a:pt x="1289925" y="-13394"/>
                  <a:pt x="1479194" y="0"/>
                </a:cubicBezTo>
                <a:cubicBezTo>
                  <a:pt x="1668463" y="13394"/>
                  <a:pt x="1913343" y="-21653"/>
                  <a:pt x="2186635" y="0"/>
                </a:cubicBezTo>
                <a:cubicBezTo>
                  <a:pt x="2459927" y="21653"/>
                  <a:pt x="2647180" y="4558"/>
                  <a:pt x="2765450" y="0"/>
                </a:cubicBezTo>
                <a:cubicBezTo>
                  <a:pt x="2883720" y="-4558"/>
                  <a:pt x="3173828" y="-2435"/>
                  <a:pt x="3344266" y="0"/>
                </a:cubicBezTo>
                <a:cubicBezTo>
                  <a:pt x="3514704" y="2435"/>
                  <a:pt x="3585870" y="1593"/>
                  <a:pt x="3794455" y="0"/>
                </a:cubicBezTo>
                <a:cubicBezTo>
                  <a:pt x="4003040" y="-1593"/>
                  <a:pt x="4154432" y="877"/>
                  <a:pt x="4373270" y="0"/>
                </a:cubicBezTo>
                <a:cubicBezTo>
                  <a:pt x="4592109" y="-877"/>
                  <a:pt x="4808981" y="-4867"/>
                  <a:pt x="5145024" y="0"/>
                </a:cubicBezTo>
                <a:cubicBezTo>
                  <a:pt x="5481067" y="4867"/>
                  <a:pt x="5527441" y="-2718"/>
                  <a:pt x="5659526" y="0"/>
                </a:cubicBezTo>
                <a:cubicBezTo>
                  <a:pt x="5791611" y="2718"/>
                  <a:pt x="6149797" y="22770"/>
                  <a:pt x="6431280" y="0"/>
                </a:cubicBezTo>
                <a:cubicBezTo>
                  <a:pt x="6449439" y="179773"/>
                  <a:pt x="6426014" y="325871"/>
                  <a:pt x="6431280" y="623217"/>
                </a:cubicBezTo>
                <a:cubicBezTo>
                  <a:pt x="6436546" y="920563"/>
                  <a:pt x="6460282" y="1013657"/>
                  <a:pt x="6431280" y="1302524"/>
                </a:cubicBezTo>
                <a:cubicBezTo>
                  <a:pt x="6402278" y="1591391"/>
                  <a:pt x="6400270" y="1710836"/>
                  <a:pt x="6431280" y="1981831"/>
                </a:cubicBezTo>
                <a:cubicBezTo>
                  <a:pt x="6462290" y="2252826"/>
                  <a:pt x="6449877" y="2337640"/>
                  <a:pt x="6431280" y="2436779"/>
                </a:cubicBezTo>
                <a:cubicBezTo>
                  <a:pt x="6412683" y="2535918"/>
                  <a:pt x="6400441" y="3022942"/>
                  <a:pt x="6431280" y="3172176"/>
                </a:cubicBezTo>
                <a:cubicBezTo>
                  <a:pt x="6462119" y="3321410"/>
                  <a:pt x="6430772" y="3590295"/>
                  <a:pt x="6431280" y="3907572"/>
                </a:cubicBezTo>
                <a:cubicBezTo>
                  <a:pt x="6431788" y="4224849"/>
                  <a:pt x="6416963" y="4186829"/>
                  <a:pt x="6431280" y="4418610"/>
                </a:cubicBezTo>
                <a:cubicBezTo>
                  <a:pt x="6445597" y="4650391"/>
                  <a:pt x="6444320" y="4790521"/>
                  <a:pt x="6431280" y="4929648"/>
                </a:cubicBezTo>
                <a:cubicBezTo>
                  <a:pt x="6418240" y="5068775"/>
                  <a:pt x="6445756" y="5372554"/>
                  <a:pt x="6431280" y="5608955"/>
                </a:cubicBezTo>
                <a:cubicBezTo>
                  <a:pt x="6110036" y="5609849"/>
                  <a:pt x="6029092" y="5602116"/>
                  <a:pt x="5788152" y="5608955"/>
                </a:cubicBezTo>
                <a:cubicBezTo>
                  <a:pt x="5547212" y="5615794"/>
                  <a:pt x="5358186" y="5595272"/>
                  <a:pt x="5016398" y="5608955"/>
                </a:cubicBezTo>
                <a:cubicBezTo>
                  <a:pt x="4674610" y="5622638"/>
                  <a:pt x="4553594" y="5576470"/>
                  <a:pt x="4244645" y="5608955"/>
                </a:cubicBezTo>
                <a:cubicBezTo>
                  <a:pt x="3935696" y="5641440"/>
                  <a:pt x="3699338" y="5590122"/>
                  <a:pt x="3472891" y="5608955"/>
                </a:cubicBezTo>
                <a:cubicBezTo>
                  <a:pt x="3246444" y="5627788"/>
                  <a:pt x="3136767" y="5598934"/>
                  <a:pt x="3022702" y="5608955"/>
                </a:cubicBezTo>
                <a:cubicBezTo>
                  <a:pt x="2908637" y="5618976"/>
                  <a:pt x="2477428" y="5604015"/>
                  <a:pt x="2315261" y="5608955"/>
                </a:cubicBezTo>
                <a:cubicBezTo>
                  <a:pt x="2153094" y="5613895"/>
                  <a:pt x="2051486" y="5631821"/>
                  <a:pt x="1800758" y="5608955"/>
                </a:cubicBezTo>
                <a:cubicBezTo>
                  <a:pt x="1550030" y="5586089"/>
                  <a:pt x="1457757" y="5621564"/>
                  <a:pt x="1221943" y="5608955"/>
                </a:cubicBezTo>
                <a:cubicBezTo>
                  <a:pt x="986129" y="5596346"/>
                  <a:pt x="874867" y="5583683"/>
                  <a:pt x="643128" y="5608955"/>
                </a:cubicBezTo>
                <a:cubicBezTo>
                  <a:pt x="411390" y="5634227"/>
                  <a:pt x="247976" y="5628820"/>
                  <a:pt x="0" y="5608955"/>
                </a:cubicBezTo>
                <a:cubicBezTo>
                  <a:pt x="-10994" y="5362226"/>
                  <a:pt x="2620" y="5226284"/>
                  <a:pt x="0" y="4985738"/>
                </a:cubicBezTo>
                <a:cubicBezTo>
                  <a:pt x="-2620" y="4745192"/>
                  <a:pt x="-32471" y="4447434"/>
                  <a:pt x="0" y="4250341"/>
                </a:cubicBezTo>
                <a:cubicBezTo>
                  <a:pt x="32471" y="4053248"/>
                  <a:pt x="-5212" y="3920163"/>
                  <a:pt x="0" y="3739303"/>
                </a:cubicBezTo>
                <a:cubicBezTo>
                  <a:pt x="5212" y="3558443"/>
                  <a:pt x="29886" y="3291044"/>
                  <a:pt x="0" y="3116086"/>
                </a:cubicBezTo>
                <a:cubicBezTo>
                  <a:pt x="-29886" y="2941128"/>
                  <a:pt x="-3936" y="2777264"/>
                  <a:pt x="0" y="2661138"/>
                </a:cubicBezTo>
                <a:cubicBezTo>
                  <a:pt x="3936" y="2545012"/>
                  <a:pt x="10338" y="2384141"/>
                  <a:pt x="0" y="2206189"/>
                </a:cubicBezTo>
                <a:cubicBezTo>
                  <a:pt x="-10338" y="2028237"/>
                  <a:pt x="10372" y="1919944"/>
                  <a:pt x="0" y="1639061"/>
                </a:cubicBezTo>
                <a:cubicBezTo>
                  <a:pt x="-10372" y="1358178"/>
                  <a:pt x="-20980" y="1323940"/>
                  <a:pt x="0" y="1071934"/>
                </a:cubicBezTo>
                <a:cubicBezTo>
                  <a:pt x="20980" y="819928"/>
                  <a:pt x="22455" y="797819"/>
                  <a:pt x="0" y="616985"/>
                </a:cubicBezTo>
                <a:cubicBezTo>
                  <a:pt x="-22455" y="436151"/>
                  <a:pt x="2638" y="218409"/>
                  <a:pt x="0" y="0"/>
                </a:cubicBezTo>
                <a:close/>
              </a:path>
              <a:path w="6431280" h="5608955" stroke="0">
                <a:moveTo>
                  <a:pt x="0" y="0"/>
                </a:moveTo>
                <a:cubicBezTo>
                  <a:pt x="298562" y="28861"/>
                  <a:pt x="454353" y="31813"/>
                  <a:pt x="643128" y="0"/>
                </a:cubicBezTo>
                <a:cubicBezTo>
                  <a:pt x="831903" y="-31813"/>
                  <a:pt x="954431" y="-18989"/>
                  <a:pt x="1093318" y="0"/>
                </a:cubicBezTo>
                <a:cubicBezTo>
                  <a:pt x="1232205" y="18989"/>
                  <a:pt x="1503086" y="2156"/>
                  <a:pt x="1736446" y="0"/>
                </a:cubicBezTo>
                <a:cubicBezTo>
                  <a:pt x="1969806" y="-2156"/>
                  <a:pt x="2202938" y="-14756"/>
                  <a:pt x="2443886" y="0"/>
                </a:cubicBezTo>
                <a:cubicBezTo>
                  <a:pt x="2684834" y="14756"/>
                  <a:pt x="2875327" y="11248"/>
                  <a:pt x="3151327" y="0"/>
                </a:cubicBezTo>
                <a:cubicBezTo>
                  <a:pt x="3427327" y="-11248"/>
                  <a:pt x="3528139" y="4554"/>
                  <a:pt x="3794455" y="0"/>
                </a:cubicBezTo>
                <a:cubicBezTo>
                  <a:pt x="4060771" y="-4554"/>
                  <a:pt x="4303554" y="-10188"/>
                  <a:pt x="4566209" y="0"/>
                </a:cubicBezTo>
                <a:cubicBezTo>
                  <a:pt x="4828864" y="10188"/>
                  <a:pt x="4951480" y="12624"/>
                  <a:pt x="5080711" y="0"/>
                </a:cubicBezTo>
                <a:cubicBezTo>
                  <a:pt x="5209942" y="-12624"/>
                  <a:pt x="5533133" y="-12222"/>
                  <a:pt x="5852465" y="0"/>
                </a:cubicBezTo>
                <a:cubicBezTo>
                  <a:pt x="6171797" y="12222"/>
                  <a:pt x="6167036" y="-15253"/>
                  <a:pt x="6431280" y="0"/>
                </a:cubicBezTo>
                <a:cubicBezTo>
                  <a:pt x="6418712" y="167517"/>
                  <a:pt x="6450670" y="378728"/>
                  <a:pt x="6431280" y="623217"/>
                </a:cubicBezTo>
                <a:cubicBezTo>
                  <a:pt x="6411890" y="867706"/>
                  <a:pt x="6405306" y="1200373"/>
                  <a:pt x="6431280" y="1358614"/>
                </a:cubicBezTo>
                <a:cubicBezTo>
                  <a:pt x="6457254" y="1516855"/>
                  <a:pt x="6423009" y="1667749"/>
                  <a:pt x="6431280" y="1869652"/>
                </a:cubicBezTo>
                <a:cubicBezTo>
                  <a:pt x="6439551" y="2071555"/>
                  <a:pt x="6430564" y="2101800"/>
                  <a:pt x="6431280" y="2324600"/>
                </a:cubicBezTo>
                <a:cubicBezTo>
                  <a:pt x="6431996" y="2547400"/>
                  <a:pt x="6437531" y="2766190"/>
                  <a:pt x="6431280" y="2891728"/>
                </a:cubicBezTo>
                <a:cubicBezTo>
                  <a:pt x="6425029" y="3017266"/>
                  <a:pt x="6442415" y="3336196"/>
                  <a:pt x="6431280" y="3571035"/>
                </a:cubicBezTo>
                <a:cubicBezTo>
                  <a:pt x="6420145" y="3805874"/>
                  <a:pt x="6428516" y="4056638"/>
                  <a:pt x="6431280" y="4194252"/>
                </a:cubicBezTo>
                <a:cubicBezTo>
                  <a:pt x="6434044" y="4331866"/>
                  <a:pt x="6410212" y="4514925"/>
                  <a:pt x="6431280" y="4649200"/>
                </a:cubicBezTo>
                <a:cubicBezTo>
                  <a:pt x="6452348" y="4783475"/>
                  <a:pt x="6405607" y="5380074"/>
                  <a:pt x="6431280" y="5608955"/>
                </a:cubicBezTo>
                <a:cubicBezTo>
                  <a:pt x="6154310" y="5627808"/>
                  <a:pt x="6015701" y="5586027"/>
                  <a:pt x="5788152" y="5608955"/>
                </a:cubicBezTo>
                <a:cubicBezTo>
                  <a:pt x="5560603" y="5631883"/>
                  <a:pt x="5466566" y="5612903"/>
                  <a:pt x="5273650" y="5608955"/>
                </a:cubicBezTo>
                <a:cubicBezTo>
                  <a:pt x="5080734" y="5605007"/>
                  <a:pt x="4762387" y="5573803"/>
                  <a:pt x="4566209" y="5608955"/>
                </a:cubicBezTo>
                <a:cubicBezTo>
                  <a:pt x="4370031" y="5644107"/>
                  <a:pt x="4340892" y="5593764"/>
                  <a:pt x="4116019" y="5608955"/>
                </a:cubicBezTo>
                <a:cubicBezTo>
                  <a:pt x="3891146" y="5624147"/>
                  <a:pt x="3889208" y="5606442"/>
                  <a:pt x="3665830" y="5608955"/>
                </a:cubicBezTo>
                <a:cubicBezTo>
                  <a:pt x="3442452" y="5611468"/>
                  <a:pt x="3175666" y="5580803"/>
                  <a:pt x="3022702" y="5608955"/>
                </a:cubicBezTo>
                <a:cubicBezTo>
                  <a:pt x="2869738" y="5637107"/>
                  <a:pt x="2418067" y="5634883"/>
                  <a:pt x="2250948" y="5608955"/>
                </a:cubicBezTo>
                <a:cubicBezTo>
                  <a:pt x="2083829" y="5583027"/>
                  <a:pt x="1658307" y="5587483"/>
                  <a:pt x="1479194" y="5608955"/>
                </a:cubicBezTo>
                <a:cubicBezTo>
                  <a:pt x="1300081" y="5630427"/>
                  <a:pt x="1115366" y="5589239"/>
                  <a:pt x="964692" y="5608955"/>
                </a:cubicBezTo>
                <a:cubicBezTo>
                  <a:pt x="814018" y="5628671"/>
                  <a:pt x="377378" y="5592421"/>
                  <a:pt x="0" y="5608955"/>
                </a:cubicBezTo>
                <a:cubicBezTo>
                  <a:pt x="-28995" y="5315165"/>
                  <a:pt x="5851" y="5262970"/>
                  <a:pt x="0" y="4985738"/>
                </a:cubicBezTo>
                <a:cubicBezTo>
                  <a:pt x="-5851" y="4708506"/>
                  <a:pt x="4213" y="4695045"/>
                  <a:pt x="0" y="4530789"/>
                </a:cubicBezTo>
                <a:cubicBezTo>
                  <a:pt x="-4213" y="4366533"/>
                  <a:pt x="5243" y="4242789"/>
                  <a:pt x="0" y="4075841"/>
                </a:cubicBezTo>
                <a:cubicBezTo>
                  <a:pt x="-5243" y="3908893"/>
                  <a:pt x="29954" y="3643774"/>
                  <a:pt x="0" y="3396534"/>
                </a:cubicBezTo>
                <a:cubicBezTo>
                  <a:pt x="-29954" y="3149294"/>
                  <a:pt x="-9716" y="3088863"/>
                  <a:pt x="0" y="2941585"/>
                </a:cubicBezTo>
                <a:cubicBezTo>
                  <a:pt x="9716" y="2794307"/>
                  <a:pt x="22119" y="2578721"/>
                  <a:pt x="0" y="2486637"/>
                </a:cubicBezTo>
                <a:cubicBezTo>
                  <a:pt x="-22119" y="2394553"/>
                  <a:pt x="-11634" y="2004021"/>
                  <a:pt x="0" y="1807330"/>
                </a:cubicBezTo>
                <a:cubicBezTo>
                  <a:pt x="11634" y="1610639"/>
                  <a:pt x="-2375" y="1508559"/>
                  <a:pt x="0" y="1352381"/>
                </a:cubicBezTo>
                <a:cubicBezTo>
                  <a:pt x="2375" y="1196203"/>
                  <a:pt x="16378" y="890044"/>
                  <a:pt x="0" y="729164"/>
                </a:cubicBezTo>
                <a:cubicBezTo>
                  <a:pt x="-16378" y="568284"/>
                  <a:pt x="28830" y="296293"/>
                  <a:pt x="0" y="0"/>
                </a:cubicBezTo>
                <a:close/>
              </a:path>
            </a:pathLst>
          </a:custGeom>
          <a:solidFill>
            <a:srgbClr val="CD7664"/>
          </a:solidFill>
          <a:ln>
            <a:solidFill>
              <a:srgbClr val="D25339"/>
            </a:solidFill>
          </a:ln>
          <a:effectLst>
            <a:glow rad="101520">
              <a:srgbClr val="B92B3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673387" y="568440"/>
            <a:ext cx="4516345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strike="noStrike" spc="-1" dirty="0">
                <a:solidFill>
                  <a:srgbClr val="F8ECD4"/>
                </a:solidFill>
                <a:latin typeface="Anime Ace v3"/>
              </a:rPr>
              <a:t>Цель проекта:</a:t>
            </a:r>
            <a:endParaRPr lang="ru-RU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618696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F8ECD4"/>
                </a:solidFill>
                <a:latin typeface="Anime Ace v3"/>
              </a:rPr>
              <a:t>Изучение истории и культуры Китая и рассказ об этом в формате информационного стенда.</a:t>
            </a:r>
            <a:endParaRPr lang="ru-RU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78" name="Рисунок 5"/>
          <p:cNvPicPr/>
          <p:nvPr/>
        </p:nvPicPr>
        <p:blipFill>
          <a:blip r:embed="rId2"/>
          <a:stretch/>
        </p:blipFill>
        <p:spPr>
          <a:xfrm>
            <a:off x="7182360" y="56520"/>
            <a:ext cx="50090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Прямоугольник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B4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5" name="Прямоугольник 2"/>
          <p:cNvSpPr/>
          <p:nvPr/>
        </p:nvSpPr>
        <p:spPr>
          <a:xfrm>
            <a:off x="937440" y="763920"/>
            <a:ext cx="8055720" cy="5220000"/>
          </a:xfrm>
          <a:prstGeom prst="rect">
            <a:avLst/>
          </a:prstGeom>
          <a:solidFill>
            <a:srgbClr val="B27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142800" y="643680"/>
            <a:ext cx="364500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E7DBCB"/>
                </a:solidFill>
                <a:latin typeface="Anime Ace v3"/>
              </a:rPr>
              <a:t>Проблема</a:t>
            </a:r>
            <a:r>
              <a:rPr lang="ru-RU" sz="4400" b="0" strike="noStrike" spc="-1">
                <a:solidFill>
                  <a:schemeClr val="dk1"/>
                </a:solidFill>
                <a:latin typeface="Anime Ace v3"/>
              </a:rPr>
              <a:t> 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1092960" y="1906560"/>
            <a:ext cx="64303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E7DBCB"/>
                </a:solidFill>
                <a:latin typeface="Anime Ace v3"/>
              </a:rPr>
              <a:t>Учащиеся довольно мало знают о культуре этой страны, которую мы считаем достаточно интересной и красочной.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88" name="Рисунок 1"/>
          <p:cNvPicPr/>
          <p:nvPr/>
        </p:nvPicPr>
        <p:blipFill>
          <a:blip r:embed="rId2"/>
          <a:stretch/>
        </p:blipFill>
        <p:spPr>
          <a:xfrm rot="5400000">
            <a:off x="6927480" y="2450520"/>
            <a:ext cx="4843800" cy="484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4"/>
          <p:cNvPicPr/>
          <p:nvPr/>
        </p:nvPicPr>
        <p:blipFill>
          <a:blip r:embed="rId2"/>
          <a:srcRect r="20268"/>
          <a:stretch/>
        </p:blipFill>
        <p:spPr>
          <a:xfrm rot="16200000">
            <a:off x="2659320" y="-2674080"/>
            <a:ext cx="6872760" cy="12191760"/>
          </a:xfrm>
          <a:prstGeom prst="rect">
            <a:avLst/>
          </a:prstGeom>
          <a:ln w="0">
            <a:noFill/>
          </a:ln>
        </p:spPr>
      </p:pic>
      <p:sp>
        <p:nvSpPr>
          <p:cNvPr id="190" name="Прямоугольник 12"/>
          <p:cNvSpPr/>
          <p:nvPr/>
        </p:nvSpPr>
        <p:spPr>
          <a:xfrm>
            <a:off x="662040" y="365040"/>
            <a:ext cx="10691280" cy="5951160"/>
          </a:xfrm>
          <a:prstGeom prst="rect">
            <a:avLst/>
          </a:prstGeom>
          <a:solidFill>
            <a:srgbClr val="B27056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E7DBCB"/>
                </a:solidFill>
                <a:latin typeface="Anime Ace v3"/>
              </a:rPr>
              <a:t>Задачи: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2" name="Прямоугольник 14"/>
          <p:cNvSpPr/>
          <p:nvPr/>
        </p:nvSpPr>
        <p:spPr>
          <a:xfrm>
            <a:off x="979560" y="1695960"/>
            <a:ext cx="4321080" cy="13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E7DBCB"/>
                </a:solidFill>
                <a:latin typeface="Anime Ace v3"/>
              </a:rPr>
              <a:t>1</a:t>
            </a:r>
            <a:r>
              <a:rPr lang="ru-RU" sz="2800" b="0" strike="noStrike" spc="-1" dirty="0">
                <a:solidFill>
                  <a:srgbClr val="E7DBCB"/>
                </a:solidFill>
                <a:latin typeface="Anime Ace v3"/>
              </a:rPr>
              <a:t>.Распределить темы между участниками проекта.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15"/>
          <p:cNvSpPr/>
          <p:nvPr/>
        </p:nvSpPr>
        <p:spPr>
          <a:xfrm>
            <a:off x="5650560" y="1690560"/>
            <a:ext cx="5702760" cy="179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E7DBCB"/>
                </a:solidFill>
                <a:latin typeface="Anime Ace v3"/>
              </a:rPr>
              <a:t>2.Изучить культурные традиции и исторически значимые объекты и события.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16"/>
          <p:cNvSpPr/>
          <p:nvPr/>
        </p:nvSpPr>
        <p:spPr>
          <a:xfrm>
            <a:off x="979560" y="3560400"/>
            <a:ext cx="4518000" cy="22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0" strike="noStrike" spc="-1">
                <a:solidFill>
                  <a:srgbClr val="E7DBCB"/>
                </a:solidFill>
                <a:latin typeface="Anime Ace v3"/>
              </a:rPr>
              <a:t>3.Проанализировать найденную информацию и внести ее в конечный продукт.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17"/>
          <p:cNvSpPr/>
          <p:nvPr/>
        </p:nvSpPr>
        <p:spPr>
          <a:xfrm>
            <a:off x="5815440" y="3640680"/>
            <a:ext cx="4647960" cy="204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0" strike="noStrike" spc="-1">
                <a:solidFill>
                  <a:srgbClr val="E7DBCB"/>
                </a:solidFill>
                <a:latin typeface="Anime Ace v3"/>
              </a:rPr>
              <a:t>4.Собрать и оценить отзывы учащихся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E7DBCB"/>
                </a:solidFill>
                <a:latin typeface="Anime Ace v3"/>
              </a:rPr>
              <a:t>(</a:t>
            </a:r>
            <a:r>
              <a:rPr lang="ru-RU" sz="1800" b="0" strike="noStrike" spc="-1">
                <a:solidFill>
                  <a:srgbClr val="E7DBCB"/>
                </a:solidFill>
                <a:latin typeface="Anime Ace v3"/>
              </a:rPr>
              <a:t>Хорошие отзывы: </a:t>
            </a:r>
            <a:r>
              <a:rPr lang="en-US" sz="1800" b="0" strike="noStrike" spc="-1">
                <a:solidFill>
                  <a:srgbClr val="E7DBCB"/>
                </a:solidFill>
                <a:latin typeface="Anime Ace v3"/>
              </a:rPr>
              <a:t>75%-100%</a:t>
            </a:r>
            <a:r>
              <a:rPr lang="ru-RU" sz="1800" b="0" strike="noStrike" spc="-1">
                <a:solidFill>
                  <a:srgbClr val="E7DBCB"/>
                </a:solidFill>
                <a:latin typeface="Anime Ace v3"/>
              </a:rPr>
              <a:t> - отлично</a:t>
            </a:r>
            <a:r>
              <a:rPr lang="en-US" sz="1800" b="0" strike="noStrike" spc="-1">
                <a:solidFill>
                  <a:srgbClr val="E7DBCB"/>
                </a:solidFill>
                <a:latin typeface="Anime Ace v3"/>
              </a:rPr>
              <a:t>, 50%-75% - </a:t>
            </a:r>
            <a:r>
              <a:rPr lang="ru-RU" sz="1800" b="0" strike="noStrike" spc="-1">
                <a:solidFill>
                  <a:srgbClr val="E7DBCB"/>
                </a:solidFill>
                <a:latin typeface="Anime Ace v3"/>
              </a:rPr>
              <a:t>хорошо</a:t>
            </a:r>
            <a:r>
              <a:rPr lang="en-US" sz="1800" b="0" strike="noStrike" spc="-1">
                <a:solidFill>
                  <a:srgbClr val="E7DBCB"/>
                </a:solidFill>
                <a:latin typeface="Anime Ace v3"/>
              </a:rPr>
              <a:t>, 0</a:t>
            </a:r>
            <a:r>
              <a:rPr lang="ru-RU" sz="1800" b="0" strike="noStrike" spc="-1">
                <a:solidFill>
                  <a:srgbClr val="E7DBCB"/>
                </a:solidFill>
                <a:latin typeface="Anime Ace v3"/>
              </a:rPr>
              <a:t>%-50% - плохо)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2"/>
          <p:cNvPicPr/>
          <p:nvPr/>
        </p:nvPicPr>
        <p:blipFill>
          <a:blip r:embed="rId2"/>
          <a:stretch/>
        </p:blipFill>
        <p:spPr>
          <a:xfrm rot="5400000">
            <a:off x="2552760" y="-2684160"/>
            <a:ext cx="7005600" cy="12272760"/>
          </a:xfrm>
          <a:prstGeom prst="rect">
            <a:avLst/>
          </a:prstGeom>
          <a:ln w="0">
            <a:noFill/>
          </a:ln>
        </p:spPr>
      </p:pic>
      <p:sp>
        <p:nvSpPr>
          <p:cNvPr id="180" name="Прямоугольник 6"/>
          <p:cNvSpPr/>
          <p:nvPr/>
        </p:nvSpPr>
        <p:spPr>
          <a:xfrm>
            <a:off x="648360" y="462960"/>
            <a:ext cx="10787400" cy="5713560"/>
          </a:xfrm>
          <a:prstGeom prst="rect">
            <a:avLst/>
          </a:prstGeom>
          <a:solidFill>
            <a:srgbClr val="9B402E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E7DBCB"/>
                </a:solidFill>
                <a:latin typeface="Anime Ace v3"/>
              </a:rPr>
              <a:t>Распределение обязанностей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E7DBCB"/>
                </a:solidFill>
                <a:latin typeface="Anime Ace v3"/>
              </a:rPr>
              <a:t>Чернова Мария: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E7DBCB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E7DBCB"/>
                </a:solidFill>
                <a:latin typeface="Anime Ace v3"/>
              </a:rPr>
              <a:t>Сбор информации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E7DBCB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E7DBCB"/>
                </a:solidFill>
                <a:latin typeface="Anime Ace v3"/>
              </a:rPr>
              <a:t>Регистрация проекта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E7DBCB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E7DBCB"/>
                </a:solidFill>
                <a:latin typeface="Anime Ace v3"/>
              </a:rPr>
              <a:t>Разработка презентации к защите и предзащите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E7DBCB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E7DBCB"/>
                </a:solidFill>
                <a:latin typeface="Anime Ace v3"/>
              </a:rPr>
              <a:t>Создание конечного продукта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E7DBCB"/>
                </a:solidFill>
                <a:latin typeface="Anime Ace v3"/>
              </a:rPr>
              <a:t>Пиякова Василиса: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E7DBCB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E7DBCB"/>
                </a:solidFill>
                <a:latin typeface="Anime Ace v3"/>
              </a:rPr>
              <a:t>Сбор информации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E7DBCB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E7DBCB"/>
                </a:solidFill>
                <a:latin typeface="Anime Ace v3"/>
              </a:rPr>
              <a:t>Работа над рекламой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E7DBCB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E7DBCB"/>
                </a:solidFill>
                <a:latin typeface="Anime Ace v3"/>
              </a:rPr>
              <a:t>Разработка презентации к защите и предзащите 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E7DBCB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E7DBCB"/>
                </a:solidFill>
                <a:latin typeface="Anime Ace v3"/>
              </a:rPr>
              <a:t>Создание конечного продукта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Прямоугольник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B27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7" name="Прямоугольник 4"/>
          <p:cNvSpPr/>
          <p:nvPr/>
        </p:nvSpPr>
        <p:spPr>
          <a:xfrm>
            <a:off x="6534540" y="856080"/>
            <a:ext cx="4848480" cy="5320080"/>
          </a:xfrm>
          <a:prstGeom prst="rect">
            <a:avLst/>
          </a:prstGeom>
          <a:solidFill>
            <a:srgbClr val="9B4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578360" y="856440"/>
            <a:ext cx="279576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CAC198"/>
                </a:solidFill>
                <a:latin typeface="Anime Ace v3"/>
              </a:rPr>
              <a:t>Продукт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979680" y="2181960"/>
            <a:ext cx="3958200" cy="331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CAC198"/>
                </a:solidFill>
                <a:latin typeface="Anime Ace v3"/>
              </a:rPr>
              <a:t>Конечный продукт нашего проекта представлен в виде информационного стенда со всем собранным материалом. 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00" name="Рисунок 199"/>
          <p:cNvPicPr/>
          <p:nvPr/>
        </p:nvPicPr>
        <p:blipFill>
          <a:blip r:embed="rId2"/>
          <a:srcRect l="1022" t="31524" b="18598"/>
          <a:stretch/>
        </p:blipFill>
        <p:spPr>
          <a:xfrm>
            <a:off x="29700" y="943470"/>
            <a:ext cx="6504840" cy="2396553"/>
          </a:xfrm>
          <a:prstGeom prst="rect">
            <a:avLst/>
          </a:prstGeom>
          <a:ln w="76200">
            <a:solidFill>
              <a:srgbClr val="9B402E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2A9804-FBB9-4458-A14B-12EADE7BA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" y="3340023"/>
            <a:ext cx="8474697" cy="41620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Прямоугольник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B4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3" name="Прямоугольник 10"/>
          <p:cNvSpPr/>
          <p:nvPr/>
        </p:nvSpPr>
        <p:spPr>
          <a:xfrm>
            <a:off x="6504840" y="856440"/>
            <a:ext cx="4848480" cy="5320080"/>
          </a:xfrm>
          <a:prstGeom prst="rect">
            <a:avLst/>
          </a:prstGeom>
          <a:solidFill>
            <a:srgbClr val="B27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578360" y="856440"/>
            <a:ext cx="279576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0" strike="noStrike" spc="-1" dirty="0">
                <a:solidFill>
                  <a:srgbClr val="E7DBCB"/>
                </a:solidFill>
                <a:latin typeface="Anime Ace v3"/>
              </a:rPr>
              <a:t>Отзывы</a:t>
            </a:r>
            <a:endParaRPr lang="ru-RU" sz="4400" b="0" strike="noStrike" spc="-1" dirty="0">
              <a:solidFill>
                <a:srgbClr val="E7DBCB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979680" y="2181960"/>
            <a:ext cx="3958200" cy="223432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E7DBCB"/>
                </a:solidFill>
                <a:latin typeface="Anime Ace v3"/>
              </a:rPr>
              <a:t>Мы получили 23 отзыва и все 100% были хорошими, чему мы очень рады, ведь наш проект выполнен на отлично. </a:t>
            </a:r>
            <a:endParaRPr lang="ru-RU" sz="2000" b="0" strike="noStrike" spc="-1" dirty="0">
              <a:solidFill>
                <a:srgbClr val="E7DBCB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endParaRPr lang="ru-RU" sz="1800" b="0" strike="noStrike" spc="-1" dirty="0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endParaRPr lang="ru-RU" sz="1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06" name="Рисунок 205"/>
          <p:cNvPicPr/>
          <p:nvPr/>
        </p:nvPicPr>
        <p:blipFill>
          <a:blip r:embed="rId2"/>
          <a:stretch/>
        </p:blipFill>
        <p:spPr>
          <a:xfrm>
            <a:off x="360000" y="1005120"/>
            <a:ext cx="2373840" cy="2169720"/>
          </a:xfrm>
          <a:prstGeom prst="rect">
            <a:avLst/>
          </a:prstGeom>
          <a:ln w="0">
            <a:solidFill>
              <a:srgbClr val="9B402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7" name="Рисунок 206"/>
          <p:cNvPicPr/>
          <p:nvPr/>
        </p:nvPicPr>
        <p:blipFill>
          <a:blip r:embed="rId3"/>
          <a:srcRect l="2973" t="5762" b="15493"/>
          <a:stretch/>
        </p:blipFill>
        <p:spPr>
          <a:xfrm rot="21043800">
            <a:off x="3032280" y="901800"/>
            <a:ext cx="2428920" cy="2090880"/>
          </a:xfrm>
          <a:prstGeom prst="rect">
            <a:avLst/>
          </a:prstGeom>
          <a:ln w="0">
            <a:solidFill>
              <a:srgbClr val="9B402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8" name="Рисунок 207"/>
          <p:cNvPicPr/>
          <p:nvPr/>
        </p:nvPicPr>
        <p:blipFill>
          <a:blip r:embed="rId4"/>
          <a:srcRect l="2385" t="512" r="6604" b="20743"/>
          <a:stretch/>
        </p:blipFill>
        <p:spPr>
          <a:xfrm rot="21371400">
            <a:off x="4015800" y="3066480"/>
            <a:ext cx="2228400" cy="1758960"/>
          </a:xfrm>
          <a:prstGeom prst="rect">
            <a:avLst/>
          </a:prstGeom>
          <a:ln w="0">
            <a:solidFill>
              <a:srgbClr val="9B402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9" name="Рисунок 208"/>
          <p:cNvPicPr/>
          <p:nvPr/>
        </p:nvPicPr>
        <p:blipFill>
          <a:blip r:embed="rId5"/>
          <a:srcRect l="6004" t="513" r="2777" b="4996"/>
          <a:stretch/>
        </p:blipFill>
        <p:spPr>
          <a:xfrm rot="1758000">
            <a:off x="2659320" y="4720680"/>
            <a:ext cx="1701360" cy="1749600"/>
          </a:xfrm>
          <a:prstGeom prst="rect">
            <a:avLst/>
          </a:prstGeom>
          <a:ln w="0">
            <a:solidFill>
              <a:srgbClr val="9B402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0" name="Рисунок 209"/>
          <p:cNvPicPr/>
          <p:nvPr/>
        </p:nvPicPr>
        <p:blipFill>
          <a:blip r:embed="rId6"/>
          <a:srcRect r="4522" b="2370"/>
          <a:stretch/>
        </p:blipFill>
        <p:spPr>
          <a:xfrm rot="584400">
            <a:off x="333720" y="3524760"/>
            <a:ext cx="2160000" cy="2001600"/>
          </a:xfrm>
          <a:prstGeom prst="rect">
            <a:avLst/>
          </a:prstGeom>
          <a:ln w="0">
            <a:solidFill>
              <a:srgbClr val="9B402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627AA6-4E32-4871-836C-14FCE11CF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3208265"/>
            <a:ext cx="3454400" cy="417627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6" r="12529"/>
          <a:stretch/>
        </p:blipFill>
        <p:spPr>
          <a:xfrm>
            <a:off x="-1" y="0"/>
            <a:ext cx="12473355" cy="6858000"/>
          </a:xfrm>
          <a:prstGeom prst="rect">
            <a:avLst/>
          </a:prstGeom>
          <a:ln w="0"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BB9333-50D9-4156-8F0D-9581E15F982C}"/>
              </a:ext>
            </a:extLst>
          </p:cNvPr>
          <p:cNvSpPr/>
          <p:nvPr/>
        </p:nvSpPr>
        <p:spPr>
          <a:xfrm>
            <a:off x="0" y="0"/>
            <a:ext cx="12473354" cy="6858000"/>
          </a:xfrm>
          <a:prstGeom prst="rect">
            <a:avLst/>
          </a:prstGeom>
          <a:solidFill>
            <a:srgbClr val="91351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0" name="Прямоугольник 6"/>
          <p:cNvSpPr/>
          <p:nvPr/>
        </p:nvSpPr>
        <p:spPr>
          <a:xfrm>
            <a:off x="648360" y="462960"/>
            <a:ext cx="10787400" cy="5713560"/>
          </a:xfrm>
          <a:prstGeom prst="rect">
            <a:avLst/>
          </a:prstGeom>
          <a:solidFill>
            <a:srgbClr val="A83D24">
              <a:alpha val="7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0" strike="noStrike" spc="-1" dirty="0">
                <a:solidFill>
                  <a:srgbClr val="E7DBCB"/>
                </a:solidFill>
                <a:latin typeface="Anime Ace v3" panose="02050604050505020204" pitchFamily="18" charset="0"/>
              </a:rPr>
              <a:t>Материалы к продукту:</a:t>
            </a: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32776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E7DBCB"/>
                </a:solidFill>
                <a:latin typeface="Anime Ace v3" panose="020506040505050202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Мифы.</a:t>
            </a:r>
            <a:r>
              <a:rPr lang="en-US" sz="2800" b="0" strike="noStrike" spc="-1" dirty="0">
                <a:solidFill>
                  <a:srgbClr val="E7DBCB"/>
                </a:solidFill>
                <a:latin typeface="Anime Ace v3" panose="020506040505050202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docx</a:t>
            </a:r>
            <a:endParaRPr lang="en-US" sz="2800" b="0" strike="noStrike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E7DBCB"/>
                </a:solidFill>
                <a:latin typeface="Anime Ace v3" panose="02050604050505020204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Праздники.</a:t>
            </a:r>
            <a:r>
              <a:rPr lang="en-US" sz="2800" b="0" strike="noStrike" spc="-1" dirty="0">
                <a:solidFill>
                  <a:srgbClr val="E7DBCB"/>
                </a:solidFill>
                <a:latin typeface="Anime Ace v3" panose="02050604050505020204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docx</a:t>
            </a:r>
            <a:endParaRPr lang="en-US" sz="2800" b="0" strike="noStrike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E7DBCB"/>
                </a:solidFill>
                <a:latin typeface="Anime Ace v3" panose="02050604050505020204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Архитектура.</a:t>
            </a:r>
            <a:r>
              <a:rPr lang="en-US" sz="2800" b="0" strike="noStrike" spc="-1" dirty="0">
                <a:solidFill>
                  <a:srgbClr val="E7DBCB"/>
                </a:solidFill>
                <a:latin typeface="Anime Ace v3" panose="02050604050505020204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docx</a:t>
            </a:r>
            <a:endParaRPr lang="en-US" sz="2800" b="0" strike="noStrike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E7DBCB"/>
                </a:solidFill>
                <a:latin typeface="Anime Ace v3" panose="02050604050505020204" pitchFamily="18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Одежда.</a:t>
            </a:r>
            <a:r>
              <a:rPr lang="en-US" sz="2800" b="0" strike="noStrike" spc="-1" dirty="0">
                <a:solidFill>
                  <a:srgbClr val="E7DBCB"/>
                </a:solidFill>
                <a:latin typeface="Anime Ace v3" panose="02050604050505020204" pitchFamily="18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docx</a:t>
            </a:r>
            <a:endParaRPr lang="en-US" sz="2800" b="0" strike="noStrike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E7DBCB"/>
                </a:solidFill>
                <a:latin typeface="Anime Ace v3" panose="02050604050505020204" pitchFamily="18" charset="0"/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Кухня.</a:t>
            </a:r>
            <a:r>
              <a:rPr lang="en-US" sz="2800" b="0" strike="noStrike" spc="-1" dirty="0">
                <a:solidFill>
                  <a:srgbClr val="E7DBCB"/>
                </a:solidFill>
                <a:latin typeface="Anime Ace v3" panose="02050604050505020204" pitchFamily="18" charset="0"/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docx</a:t>
            </a:r>
            <a:endParaRPr lang="ru-RU" sz="2800" b="0" strike="noStrike" spc="-1" dirty="0">
              <a:solidFill>
                <a:srgbClr val="E7DBCB"/>
              </a:solidFill>
              <a:latin typeface="Anime Ace v3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319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268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Anime Ace v3</vt:lpstr>
      <vt:lpstr>Arial</vt:lpstr>
      <vt:lpstr>Calibri</vt:lpstr>
      <vt:lpstr>Calibri Light</vt:lpstr>
      <vt:lpstr>ChinaCyr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Неизведанный Китай</vt:lpstr>
      <vt:lpstr>Почему мы выбрали данную тему?</vt:lpstr>
      <vt:lpstr>Цель проекта:</vt:lpstr>
      <vt:lpstr>Проблема </vt:lpstr>
      <vt:lpstr>Задачи:</vt:lpstr>
      <vt:lpstr>Распределение обязанностей</vt:lpstr>
      <vt:lpstr>Продукт</vt:lpstr>
      <vt:lpstr>Отзывы</vt:lpstr>
      <vt:lpstr>Материалы к продукту:</vt:lpstr>
      <vt:lpstr>Литература и источники: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Неизведанный Китай</dc:title>
  <dc:subject/>
  <dc:creator>Admin</dc:creator>
  <dc:description/>
  <cp:lastModifiedBy>User</cp:lastModifiedBy>
  <cp:revision>51</cp:revision>
  <dcterms:created xsi:type="dcterms:W3CDTF">2023-10-13T07:25:43Z</dcterms:created>
  <dcterms:modified xsi:type="dcterms:W3CDTF">2023-12-14T19:03:01Z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8</vt:i4>
  </property>
</Properties>
</file>