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39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16" r:id="rId18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D6"/>
    <a:srgbClr val="A9D7D9"/>
    <a:srgbClr val="93D3D9"/>
    <a:srgbClr val="AAD6FF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87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403" y="2355008"/>
            <a:ext cx="5089585" cy="1727353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«История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гидрографической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сети Преображенского и Измайловского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районов за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XIX-XXI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века»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507" y="1155939"/>
            <a:ext cx="3039378" cy="1328465"/>
          </a:xfrm>
        </p:spPr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pPr rtl="0"/>
            <a:r>
              <a:rPr lang="ru-RU" dirty="0" smtClean="0"/>
              <a:t>Джафарова Любовь</a:t>
            </a:r>
            <a:endParaRPr lang="en-US" dirty="0" smtClean="0"/>
          </a:p>
          <a:p>
            <a:pPr rtl="0"/>
            <a:r>
              <a:rPr lang="ru-RU" dirty="0" smtClean="0"/>
              <a:t>Зыкова Зоя</a:t>
            </a:r>
          </a:p>
          <a:p>
            <a:pPr rtl="0"/>
            <a:r>
              <a:rPr lang="ru-RU" dirty="0" err="1" smtClean="0"/>
              <a:t>Табурова</a:t>
            </a:r>
            <a:r>
              <a:rPr lang="ru-RU" dirty="0" smtClean="0"/>
              <a:t> Ирина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r>
              <a:rPr lang="ru-RU" dirty="0">
                <a:latin typeface="+mn-lt"/>
              </a:rPr>
              <a:t>Места Измайловского острова в прошлом и сейчас: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5" y="1695212"/>
            <a:ext cx="5246405" cy="34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r="9890"/>
          <a:stretch/>
        </p:blipFill>
        <p:spPr>
          <a:xfrm>
            <a:off x="6096000" y="1325880"/>
            <a:ext cx="5691787" cy="409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0661" y="5141809"/>
            <a:ext cx="43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2022 года (Фото из Интернета)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89138" y="5419522"/>
            <a:ext cx="310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Изображение 1812 года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58458" y="5987018"/>
            <a:ext cx="253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Измайловский остров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10" idx="1"/>
            <a:endCxn id="8" idx="2"/>
          </p:cNvCxnSpPr>
          <p:nvPr/>
        </p:nvCxnSpPr>
        <p:spPr>
          <a:xfrm flipH="1" flipV="1">
            <a:off x="2980397" y="5511141"/>
            <a:ext cx="1578061" cy="66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3"/>
            <a:endCxn id="9" idx="2"/>
          </p:cNvCxnSpPr>
          <p:nvPr/>
        </p:nvCxnSpPr>
        <p:spPr>
          <a:xfrm flipV="1">
            <a:off x="7090914" y="5788854"/>
            <a:ext cx="1850979" cy="38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626"/>
            <a:ext cx="121920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Что сейчас </a:t>
            </a:r>
            <a:r>
              <a:rPr lang="ru-RU" dirty="0">
                <a:latin typeface="+mn-lt"/>
              </a:rPr>
              <a:t>на месте речек?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pic>
        <p:nvPicPr>
          <p:cNvPr id="6" name="Picture 4" descr="http://rasfokus.ru/images/photos/medium/5a419fb5d21a5d0240a4a1cdbbb4ec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 b="5870"/>
          <a:stretch/>
        </p:blipFill>
        <p:spPr bwMode="auto">
          <a:xfrm>
            <a:off x="845388" y="1838613"/>
            <a:ext cx="5076645" cy="337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статки старого коллектора реки Сосенки в месте её впадения в Черкизовский  пруд - Мос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1449238"/>
            <a:ext cx="5539021" cy="415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8571" y="5735488"/>
            <a:ext cx="501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Остатки старого коллектора реки сосенки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84538" y="5234172"/>
            <a:ext cx="399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Набережная реки Серебрянки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Наши выводы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25880"/>
            <a:ext cx="10972800" cy="1149901"/>
          </a:xfrm>
        </p:spPr>
        <p:txBody>
          <a:bodyPr/>
          <a:lstStyle/>
          <a:p>
            <a:r>
              <a:rPr lang="ru-RU" dirty="0"/>
              <a:t>Представление о древней гидрографической сети, которую изменил человек, поможет избежать ошибок в строительстве.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6" name="Picture 2" descr="Выводы к главам дипломной работы - пример напис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70" y="2433564"/>
            <a:ext cx="2958860" cy="427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Наши источники: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25880"/>
            <a:ext cx="10972800" cy="4572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Pro-stranstva.ru</a:t>
            </a:r>
            <a:r>
              <a:rPr lang="ru-RU" dirty="0"/>
              <a:t>;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istoria-izmailovskogo-ostrova</a:t>
            </a:r>
            <a:r>
              <a:rPr lang="ru-RU" dirty="0"/>
              <a:t>;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LiveinMsk.ru</a:t>
            </a:r>
            <a:r>
              <a:rPr lang="ru-RU" dirty="0"/>
              <a:t>;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retromap.ru</a:t>
            </a:r>
            <a:r>
              <a:rPr lang="ru-RU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podzemreki.ru</a:t>
            </a:r>
            <a:r>
              <a:rPr lang="ru-RU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mosriver.narod.ru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6" name="Picture 2" descr="Не надо любить книги, ими надо уметь пользоваться - МГП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3069718"/>
            <a:ext cx="4934309" cy="328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6" y="2280683"/>
            <a:ext cx="2852928" cy="2296633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Спасибо за внимание!</a:t>
            </a:r>
            <a:r>
              <a:rPr lang="ru-RU" dirty="0">
                <a:solidFill>
                  <a:srgbClr val="CCD8D6"/>
                </a:solidFill>
              </a:rPr>
              <a:t/>
            </a:r>
            <a:br>
              <a:rPr lang="ru-RU" dirty="0">
                <a:solidFill>
                  <a:srgbClr val="CCD8D6"/>
                </a:solidFill>
              </a:rPr>
            </a:br>
            <a:r>
              <a:rPr lang="ru-RU" dirty="0">
                <a:solidFill>
                  <a:srgbClr val="CCD8D6"/>
                </a:solidFill>
              </a:rPr>
              <a:t>❤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b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latin typeface="+mn-lt"/>
            </a:endParaRPr>
          </a:p>
        </p:txBody>
      </p:sp>
      <p:pic>
        <p:nvPicPr>
          <p:cNvPr id="3074" name="Picture 2" descr="https://labrador.ru/ipb/uploads/monthly_2022_07/eMUJu_oKlvg.jpg.a05139cd9edd4eceb7db9c9e1934c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0" y="1446227"/>
            <a:ext cx="5658629" cy="424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 smtClean="0"/>
              <a:t>Наша 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030857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роанализировать </a:t>
            </a:r>
            <a:r>
              <a:rPr lang="ru-RU" dirty="0"/>
              <a:t>историю развития </a:t>
            </a:r>
            <a:r>
              <a:rPr lang="ru-RU" dirty="0" smtClean="0"/>
              <a:t>гидрографической Преображенского </a:t>
            </a:r>
            <a:r>
              <a:rPr lang="ru-RU" dirty="0"/>
              <a:t>и Измайловского районов за </a:t>
            </a:r>
            <a:r>
              <a:rPr lang="en-US" dirty="0"/>
              <a:t>XIX – XXI </a:t>
            </a:r>
            <a:r>
              <a:rPr lang="ru-RU" dirty="0"/>
              <a:t>века;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808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>
                <a:latin typeface="+mn-lt"/>
              </a:rPr>
              <a:t>Наш проект: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25880"/>
            <a:ext cx="109728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600" dirty="0" smtClean="0"/>
              <a:t>Наши </a:t>
            </a:r>
            <a:r>
              <a:rPr lang="ru-RU" sz="2600" dirty="0"/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Сбор материалов: сентябрь – ноябрь;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Приготовление </a:t>
            </a:r>
            <a:r>
              <a:rPr lang="ru-RU" sz="2600" dirty="0" smtClean="0"/>
              <a:t>презентации и текста для неё: </a:t>
            </a:r>
            <a:r>
              <a:rPr lang="ru-RU" sz="2600" dirty="0"/>
              <a:t>октябрь – декабря;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Проведение презентации: декабрь;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Проведение опроса: декабрь;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Рефлексия: декабрь;</a:t>
            </a:r>
          </a:p>
          <a:p>
            <a:pPr marL="514350" indent="-514350">
              <a:buFontTx/>
              <a:buAutoNum type="romanUcPeriod" startAt="3"/>
            </a:pPr>
            <a:r>
              <a:rPr lang="ru-RU" sz="2600" dirty="0" smtClean="0"/>
              <a:t>Наш </a:t>
            </a:r>
            <a:r>
              <a:rPr lang="ru-RU" sz="2600" dirty="0"/>
              <a:t>продукт: презентация с рассказом о </a:t>
            </a:r>
            <a:r>
              <a:rPr lang="ru-RU" sz="2600" dirty="0" err="1"/>
              <a:t>гидросети</a:t>
            </a:r>
            <a:r>
              <a:rPr lang="ru-RU" sz="2600" dirty="0"/>
              <a:t>, которую мы представим на уроке.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9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>
                <a:latin typeface="+mn-lt"/>
              </a:rPr>
              <a:t>Гидрологическая сеть – это?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599" y="1325880"/>
            <a:ext cx="10972800" cy="1443199"/>
          </a:xfrm>
        </p:spPr>
        <p:txBody>
          <a:bodyPr/>
          <a:lstStyle/>
          <a:p>
            <a:r>
              <a:rPr lang="ru-RU" dirty="0"/>
              <a:t>Гидрографической </a:t>
            </a:r>
            <a:r>
              <a:rPr lang="ru-RU" b="1" dirty="0"/>
              <a:t>сетью</a:t>
            </a:r>
            <a:r>
              <a:rPr lang="ru-RU" dirty="0"/>
              <a:t> называют речную </a:t>
            </a:r>
            <a:r>
              <a:rPr lang="ru-RU" b="1" dirty="0"/>
              <a:t>сеть</a:t>
            </a:r>
            <a:r>
              <a:rPr lang="ru-RU" dirty="0"/>
              <a:t>, включая в нее озера, болота, ледники, балки и овраги, то есть водоемы, запасы воды в твердом виде и временные.</a:t>
            </a:r>
          </a:p>
        </p:txBody>
      </p:sp>
      <p:pic>
        <p:nvPicPr>
          <p:cNvPr id="8" name="Picture 2" descr="https://grodnonews.by/upload/medialibrary/e1f/e1ff6c1bdf6865ba8181752cabdc21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96" y="2769079"/>
            <a:ext cx="4139606" cy="369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Карты Х</a:t>
            </a:r>
            <a:r>
              <a:rPr lang="en-US" dirty="0">
                <a:latin typeface="+mn-lt"/>
              </a:rPr>
              <a:t>I</a:t>
            </a:r>
            <a:r>
              <a:rPr lang="ru-RU" dirty="0" smtClean="0">
                <a:latin typeface="+mn-lt"/>
              </a:rPr>
              <a:t>Х </a:t>
            </a:r>
            <a:r>
              <a:rPr lang="ru-RU" dirty="0">
                <a:latin typeface="+mn-lt"/>
              </a:rPr>
              <a:t>века: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3" y="1532872"/>
            <a:ext cx="5637296" cy="371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77" y="1325879"/>
            <a:ext cx="5244861" cy="405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8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К</a:t>
            </a:r>
            <a:r>
              <a:rPr lang="ru-RU" dirty="0" smtClean="0">
                <a:latin typeface="+mn-lt"/>
              </a:rPr>
              <a:t>арты </a:t>
            </a:r>
            <a:r>
              <a:rPr lang="ru-RU" dirty="0">
                <a:latin typeface="+mn-lt"/>
              </a:rPr>
              <a:t>Х</a:t>
            </a:r>
            <a:r>
              <a:rPr lang="en-US" dirty="0">
                <a:latin typeface="+mn-lt"/>
              </a:rPr>
              <a:t>I</a:t>
            </a:r>
            <a:r>
              <a:rPr lang="ru-RU" dirty="0">
                <a:latin typeface="+mn-lt"/>
              </a:rPr>
              <a:t>Х века: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5470"/>
            <a:ext cx="5647569" cy="371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16" y="1325880"/>
            <a:ext cx="5176183" cy="399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7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Карта </a:t>
            </a:r>
            <a:r>
              <a:rPr lang="ru-RU" dirty="0">
                <a:latin typeface="+mn-lt"/>
              </a:rPr>
              <a:t>ХХ века: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59" y="1325880"/>
            <a:ext cx="6143445" cy="491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0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r>
              <a:rPr lang="ru-RU" dirty="0">
                <a:latin typeface="+mn-lt"/>
              </a:rPr>
              <a:t>Места Измайловского острова в прошлом и сейчас: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5" y="1630484"/>
            <a:ext cx="4071961" cy="41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10" y="1325880"/>
            <a:ext cx="3510436" cy="478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04321" y="3348032"/>
            <a:ext cx="219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Покровский собор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6750" y="5804244"/>
            <a:ext cx="377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2022</a:t>
            </a:r>
            <a:r>
              <a:rPr lang="en-US" dirty="0" smtClean="0"/>
              <a:t> </a:t>
            </a:r>
            <a:r>
              <a:rPr lang="ru-RU" dirty="0" smtClean="0"/>
              <a:t>(Фото из Интернета)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13028" y="6108848"/>
            <a:ext cx="285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Изображение 1844 года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9" idx="1"/>
            <a:endCxn id="6" idx="3"/>
          </p:cNvCxnSpPr>
          <p:nvPr/>
        </p:nvCxnSpPr>
        <p:spPr>
          <a:xfrm flipH="1">
            <a:off x="4611916" y="3532698"/>
            <a:ext cx="49240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7" idx="1"/>
          </p:cNvCxnSpPr>
          <p:nvPr/>
        </p:nvCxnSpPr>
        <p:spPr>
          <a:xfrm>
            <a:off x="7299626" y="3532698"/>
            <a:ext cx="38788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880"/>
          </a:xfrm>
        </p:spPr>
        <p:txBody>
          <a:bodyPr/>
          <a:lstStyle/>
          <a:p>
            <a:r>
              <a:rPr lang="ru-RU" dirty="0">
                <a:latin typeface="+mn-lt"/>
              </a:rPr>
              <a:t>Места Измайловского острова в прошлом и сейчас: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r="11153" b="2433"/>
          <a:stretch/>
        </p:blipFill>
        <p:spPr>
          <a:xfrm>
            <a:off x="475503" y="1325880"/>
            <a:ext cx="3342223" cy="480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r="9031" b="-1"/>
          <a:stretch/>
        </p:blipFill>
        <p:spPr>
          <a:xfrm>
            <a:off x="6973766" y="1865774"/>
            <a:ext cx="4779034" cy="372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2434" y="6099608"/>
            <a:ext cx="326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2023 года (Наше фото)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15076" y="5589540"/>
            <a:ext cx="12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1929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47636" y="3287117"/>
            <a:ext cx="209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Передние ворота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6" idx="3"/>
            <a:endCxn id="6" idx="3"/>
          </p:cNvCxnSpPr>
          <p:nvPr/>
        </p:nvCxnSpPr>
        <p:spPr>
          <a:xfrm>
            <a:off x="3817726" y="37276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  <a:endCxn id="6" idx="3"/>
          </p:cNvCxnSpPr>
          <p:nvPr/>
        </p:nvCxnSpPr>
        <p:spPr>
          <a:xfrm flipH="1">
            <a:off x="3817726" y="3471783"/>
            <a:ext cx="529910" cy="25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7" idx="1"/>
          </p:cNvCxnSpPr>
          <p:nvPr/>
        </p:nvCxnSpPr>
        <p:spPr>
          <a:xfrm>
            <a:off x="6443855" y="3471783"/>
            <a:ext cx="529911" cy="25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bb13cd20-357b-48a5-aff4-3bb4b52aae3e"/>
    <ds:schemaRef ds:uri="4f0d45a2-344c-4fe0-9811-4277bf2c2e1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{F1065378-BC5E-4D87-8CEA-82F03D2385EB}tf56410444_win32</Template>
  <TotalTime>307</TotalTime>
  <Words>225</Words>
  <Application>Microsoft Office PowerPoint</Application>
  <PresentationFormat>Широкоэкранный</PresentationFormat>
  <Paragraphs>58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Baskerville</vt:lpstr>
      <vt:lpstr>Calibri</vt:lpstr>
      <vt:lpstr>Gill Sans Light</vt:lpstr>
      <vt:lpstr>Gill Sans Nova</vt:lpstr>
      <vt:lpstr>Gill Sans Nova Light</vt:lpstr>
      <vt:lpstr>Google Sans</vt:lpstr>
      <vt:lpstr>Times New Roman</vt:lpstr>
      <vt:lpstr>Wingdings</vt:lpstr>
      <vt:lpstr>Тема Office</vt:lpstr>
      <vt:lpstr>«История гидрографической сети Преображенского и Измайловского районов за XIX-XXI века»</vt:lpstr>
      <vt:lpstr>Наша цель:</vt:lpstr>
      <vt:lpstr>Наш проект:</vt:lpstr>
      <vt:lpstr>Гидрологическая сеть – это?</vt:lpstr>
      <vt:lpstr>Карты ХIХ века:</vt:lpstr>
      <vt:lpstr> Карты ХIХ века:</vt:lpstr>
      <vt:lpstr> Карта ХХ века:</vt:lpstr>
      <vt:lpstr>Места Измайловского острова в прошлом и сейчас:</vt:lpstr>
      <vt:lpstr>Места Измайловского острова в прошлом и сейчас:</vt:lpstr>
      <vt:lpstr>Места Измайловского острова в прошлом и сейчас:</vt:lpstr>
      <vt:lpstr> Что сейчас на месте речек?</vt:lpstr>
      <vt:lpstr>Наши выводы:</vt:lpstr>
      <vt:lpstr>Наши источники:</vt:lpstr>
      <vt:lpstr>  Спасибо за внимание! ❤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«Атомная бомбардировка Нагасаки»</dc:title>
  <dc:creator>user</dc:creator>
  <cp:lastModifiedBy>З</cp:lastModifiedBy>
  <cp:revision>32</cp:revision>
  <dcterms:created xsi:type="dcterms:W3CDTF">2023-09-30T08:38:49Z</dcterms:created>
  <dcterms:modified xsi:type="dcterms:W3CDTF">2023-12-14T16:50:41Z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