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00" d="100"/>
          <a:sy n="400" d="100"/>
        </p:scale>
        <p:origin x="-11539" y="-6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3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2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3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6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5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7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3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3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9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2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1E82-B796-48CC-807D-D0A71C482B7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7305-0F3D-4F5D-AC15-F310BB02B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0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4289" y="382013"/>
            <a:ext cx="6642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памятников</a:t>
            </a:r>
          </a:p>
          <a:p>
            <a:endParaRPr lang="ru-RU" sz="72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1" y="3630821"/>
            <a:ext cx="4068654" cy="31096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57" y="608391"/>
            <a:ext cx="4394305" cy="57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336331"/>
            <a:ext cx="1145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памятниками никто не ухаживает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9772" y="1803121"/>
            <a:ext cx="10299612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54000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 что за большой частью памятников восточного административного округа (и не только) никто не ухаживает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 чего они быстрее теряют хороший вид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начинают быстрее разрушаться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Исходя из выше сказанных слов мы делаем вывод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 ухаживать за памятниками, они будут разрушаться и из за этого следующие поколения не узнают историю нашего района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страны в принципе, что является огромной проблемой по части знаний будущих поколений </a:t>
            </a:r>
          </a:p>
        </p:txBody>
      </p:sp>
    </p:spTree>
    <p:extLst>
      <p:ext uri="{BB962C8B-B14F-4D97-AF65-F5344CB8AC3E}">
        <p14:creationId xmlns:p14="http://schemas.microsoft.com/office/powerpoint/2010/main" val="40150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51" y="262890"/>
            <a:ext cx="7920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Взять под опеку памятник за которым будет ухаживать юнармия нашей школы примеры памятников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8" y="2604062"/>
            <a:ext cx="2333179" cy="2899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37" y="2604061"/>
            <a:ext cx="3864192" cy="2899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1512181"/>
            <a:ext cx="2995749" cy="39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69" y="182880"/>
            <a:ext cx="11612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памятники.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юнармию, выбрать самый неухоженный  памятник и отметить даты по которым юнармия будет выезжать для его ухода.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5649B-FCF1-473D-9954-242E72C0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нашли памятники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01D17-8A7F-4718-9715-4C4017B48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" y="1493134"/>
            <a:ext cx="2309150" cy="3078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B2C63B-AAB4-4901-8851-BA4F771F9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93" y="1493133"/>
            <a:ext cx="2309150" cy="30788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E5CE52-FB9E-47AA-BDE9-C4F223372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65" y="1493132"/>
            <a:ext cx="2309150" cy="30788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045DC6-084F-4E33-AD25-54D043CEF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37" y="1493129"/>
            <a:ext cx="2309151" cy="30788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CE720FF-6F82-4E30-A086-42234B7B8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68" y="4731205"/>
            <a:ext cx="2762251" cy="21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2278A-E93A-4195-9747-BBC985A3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подготовили продукт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45C25E-61AF-4016-9C4C-A83E8F0FA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0" y="1459260"/>
            <a:ext cx="4354680" cy="5064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8B12A7-CB1E-4A2E-B4DB-53EB4A2FA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30" y="3126610"/>
            <a:ext cx="63500" cy="6286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D6A9E04-37CD-4542-8BF6-F799F0BE1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43" y="3243323"/>
            <a:ext cx="70774" cy="693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82FD831-CF0C-40EF-A266-D20E4D76D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42" y="3277996"/>
            <a:ext cx="70774" cy="6934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B3E5D5-11B8-44B0-A198-6194FA04B5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98" y="3476816"/>
            <a:ext cx="73198" cy="676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91C10C4-350B-4306-B71A-736590BB90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11" y="3208650"/>
            <a:ext cx="70774" cy="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5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1DA1-DFBB-4647-A939-8EB4A10B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62" y="243068"/>
            <a:ext cx="10971835" cy="229178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нашего обследование восточного-административного округа, мы пришли к выводу, что самый неухоженный памятник около Черкизовского пруда.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4F3DF9-4D9C-4A59-875E-5247A1C8A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2534855"/>
            <a:ext cx="2848373" cy="20950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07C5A4-195E-4A5A-8391-2C864AB63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17" y="2534855"/>
            <a:ext cx="2578483" cy="2095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F281CD-69F5-4EED-8B48-96BCBE98E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82" y="2534855"/>
            <a:ext cx="2791611" cy="20950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C3ECAB-51F6-4894-B7E7-80494CD03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75" y="2534854"/>
            <a:ext cx="2578483" cy="20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" y="535577"/>
            <a:ext cx="10371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задаться вопросом «Да зачем нам это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же каменные не развалятся!» Скажите таким мыслям нет! Памятники – это наша история и если эту историю не беречь то вы не будете знать не то что прошлое да даже не настоящее и не будущее! Вот зачем нам нужны памятники. Просим отнестись к этой информации серьёзно!</a:t>
            </a:r>
          </a:p>
        </p:txBody>
      </p:sp>
    </p:spTree>
    <p:extLst>
      <p:ext uri="{BB962C8B-B14F-4D97-AF65-F5344CB8AC3E}">
        <p14:creationId xmlns:p14="http://schemas.microsoft.com/office/powerpoint/2010/main" val="283695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6629" y="1240971"/>
            <a:ext cx="6583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проектом работали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Канторов К.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Лазаренко Л.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Чудненко Д.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Садчиков Д.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Мурашко У.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Емелин С.</a:t>
            </a:r>
          </a:p>
        </p:txBody>
      </p:sp>
    </p:spTree>
    <p:extLst>
      <p:ext uri="{BB962C8B-B14F-4D97-AF65-F5344CB8AC3E}">
        <p14:creationId xmlns:p14="http://schemas.microsoft.com/office/powerpoint/2010/main" val="3834680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250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Мы нашли памятники </vt:lpstr>
      <vt:lpstr>Мы подготовили продукт</vt:lpstr>
      <vt:lpstr>В результате нашего обследование восточного-административного округа, мы пришли к выводу, что самый неухоженный памятник около Черкизовского пруда.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Анастасия Канторова</cp:lastModifiedBy>
  <cp:revision>15</cp:revision>
  <dcterms:created xsi:type="dcterms:W3CDTF">2023-10-20T14:54:12Z</dcterms:created>
  <dcterms:modified xsi:type="dcterms:W3CDTF">2023-12-13T22:57:11Z</dcterms:modified>
</cp:coreProperties>
</file>