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8"/>
  </p:notes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Lst>
  <p:sldSz cx="12192000" cy="68580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40799E25-5364-4073-BDC1-F20B01F5955E}" type="datetimeFigureOut">
              <a:rPr lang="ru-RU" smtClean="0"/>
              <a:t>12.12.2023</a:t>
            </a:fld>
            <a:endParaRPr lang="ru-RU"/>
          </a:p>
        </p:txBody>
      </p:sp>
      <p:sp>
        <p:nvSpPr>
          <p:cNvPr id="4" name="Образ слайда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E821F265-2358-4215-A66C-03AD5093F90A}" type="slidenum">
              <a:rPr lang="ru-RU" smtClean="0"/>
              <a:t>‹#›</a:t>
            </a:fld>
            <a:endParaRPr lang="ru-RU"/>
          </a:p>
        </p:txBody>
      </p:sp>
    </p:spTree>
    <p:extLst>
      <p:ext uri="{BB962C8B-B14F-4D97-AF65-F5344CB8AC3E}">
        <p14:creationId xmlns:p14="http://schemas.microsoft.com/office/powerpoint/2010/main" val="145820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21F265-2358-4215-A66C-03AD5093F90A}" type="slidenum">
              <a:rPr lang="ru-RU" smtClean="0"/>
              <a:t>13</a:t>
            </a:fld>
            <a:endParaRPr lang="ru-RU"/>
          </a:p>
        </p:txBody>
      </p:sp>
    </p:spTree>
    <p:extLst>
      <p:ext uri="{BB962C8B-B14F-4D97-AF65-F5344CB8AC3E}">
        <p14:creationId xmlns:p14="http://schemas.microsoft.com/office/powerpoint/2010/main" val="212224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3A0A81A5-1276-4748-84DA-BA327DFB4F05}"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49" name="PlaceHolder 2"/>
          <p:cNvSpPr>
            <a:spLocks noGrp="1"/>
          </p:cNvSpPr>
          <p:nvPr>
            <p:ph/>
          </p:nvPr>
        </p:nvSpPr>
        <p:spPr>
          <a:xfrm>
            <a:off x="677880" y="216072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0" name="PlaceHolder 3"/>
          <p:cNvSpPr>
            <a:spLocks noGrp="1"/>
          </p:cNvSpPr>
          <p:nvPr>
            <p:ph/>
          </p:nvPr>
        </p:nvSpPr>
        <p:spPr>
          <a:xfrm>
            <a:off x="677880" y="418824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1E226AEC-F2E5-48E2-80B6-4AC373B0F0E8}"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52"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3"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4" name="PlaceHolder 4"/>
          <p:cNvSpPr>
            <a:spLocks noGrp="1"/>
          </p:cNvSpPr>
          <p:nvPr>
            <p:ph/>
          </p:nvPr>
        </p:nvSpPr>
        <p:spPr>
          <a:xfrm>
            <a:off x="67788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5" name="PlaceHolder 5"/>
          <p:cNvSpPr>
            <a:spLocks noGrp="1"/>
          </p:cNvSpPr>
          <p:nvPr>
            <p:ph/>
          </p:nvPr>
        </p:nvSpPr>
        <p:spPr>
          <a:xfrm>
            <a:off x="508284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E310B3D5-4FD7-44A7-A648-06E967C74A8F}"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57" name="PlaceHolder 2"/>
          <p:cNvSpPr>
            <a:spLocks noGrp="1"/>
          </p:cNvSpPr>
          <p:nvPr>
            <p:ph/>
          </p:nvPr>
        </p:nvSpPr>
        <p:spPr>
          <a:xfrm>
            <a:off x="67788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8" name="PlaceHolder 3"/>
          <p:cNvSpPr>
            <a:spLocks noGrp="1"/>
          </p:cNvSpPr>
          <p:nvPr>
            <p:ph/>
          </p:nvPr>
        </p:nvSpPr>
        <p:spPr>
          <a:xfrm>
            <a:off x="358416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9" name="PlaceHolder 4"/>
          <p:cNvSpPr>
            <a:spLocks noGrp="1"/>
          </p:cNvSpPr>
          <p:nvPr>
            <p:ph/>
          </p:nvPr>
        </p:nvSpPr>
        <p:spPr>
          <a:xfrm>
            <a:off x="649080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0" name="PlaceHolder 5"/>
          <p:cNvSpPr>
            <a:spLocks noGrp="1"/>
          </p:cNvSpPr>
          <p:nvPr>
            <p:ph/>
          </p:nvPr>
        </p:nvSpPr>
        <p:spPr>
          <a:xfrm>
            <a:off x="67788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1" name="PlaceHolder 6"/>
          <p:cNvSpPr>
            <a:spLocks noGrp="1"/>
          </p:cNvSpPr>
          <p:nvPr>
            <p:ph/>
          </p:nvPr>
        </p:nvSpPr>
        <p:spPr>
          <a:xfrm>
            <a:off x="358416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2" name="PlaceHolder 7"/>
          <p:cNvSpPr>
            <a:spLocks noGrp="1"/>
          </p:cNvSpPr>
          <p:nvPr>
            <p:ph/>
          </p:nvPr>
        </p:nvSpPr>
        <p:spPr>
          <a:xfrm>
            <a:off x="649080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149FD080-A8AD-4717-A143-5172BB799801}"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8E423670-9430-4C41-B7E5-AA7BC9735D4F}"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80" name="PlaceHolder 2"/>
          <p:cNvSpPr>
            <a:spLocks noGrp="1"/>
          </p:cNvSpPr>
          <p:nvPr>
            <p:ph type="subTitle"/>
          </p:nvPr>
        </p:nvSpPr>
        <p:spPr>
          <a:xfrm>
            <a:off x="677880" y="2160720"/>
            <a:ext cx="8596080" cy="3881160"/>
          </a:xfrm>
          <a:prstGeom prst="rect">
            <a:avLst/>
          </a:prstGeom>
          <a:noFill/>
          <a:ln w="0">
            <a:noFill/>
          </a:ln>
        </p:spPr>
        <p:txBody>
          <a:bodyPr lIns="0" tIns="0" rIns="0" bIns="0" anchor="ctr">
            <a:noAutofit/>
          </a:bodyPr>
          <a:lstStyle/>
          <a:p>
            <a:pPr indent="0" algn="ctr">
              <a:buNone/>
            </a:pPr>
            <a:endParaRPr lang="ru-RU" sz="3200" b="0" strike="noStrike" spc="-1">
              <a:solidFill>
                <a:srgbClr val="FFFFFF"/>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D8886475-5EAB-412A-B27B-622981F4F71A}"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82" name="PlaceHolder 2"/>
          <p:cNvSpPr>
            <a:spLocks noGrp="1"/>
          </p:cNvSpPr>
          <p:nvPr>
            <p:ph/>
          </p:nvPr>
        </p:nvSpPr>
        <p:spPr>
          <a:xfrm>
            <a:off x="677880" y="2160720"/>
            <a:ext cx="859608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2B9DA045-A7EA-4772-BE28-615423253EF8}"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84" name="PlaceHolder 2"/>
          <p:cNvSpPr>
            <a:spLocks noGrp="1"/>
          </p:cNvSpPr>
          <p:nvPr>
            <p:ph/>
          </p:nvPr>
        </p:nvSpPr>
        <p:spPr>
          <a:xfrm>
            <a:off x="67788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85" name="PlaceHolder 3"/>
          <p:cNvSpPr>
            <a:spLocks noGrp="1"/>
          </p:cNvSpPr>
          <p:nvPr>
            <p:ph/>
          </p:nvPr>
        </p:nvSpPr>
        <p:spPr>
          <a:xfrm>
            <a:off x="508284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26A2C776-11FD-45AD-8E93-368DFAB3FFD7}"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609FC9DB-9FDA-44F2-8555-D16EB5C96A24}"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677880" y="609480"/>
            <a:ext cx="8596080" cy="6122160"/>
          </a:xfrm>
          <a:prstGeom prst="rect">
            <a:avLst/>
          </a:prstGeom>
          <a:noFill/>
          <a:ln w="0">
            <a:noFill/>
          </a:ln>
        </p:spPr>
        <p:txBody>
          <a:bodyPr lIns="0" tIns="0" rIns="0" bIns="0" anchor="ctr">
            <a:noAutofit/>
          </a:bodyPr>
          <a:lstStyle/>
          <a:p>
            <a:pPr algn="ctr"/>
            <a:endParaRPr lang="ru-RU" sz="3200" b="0" strike="noStrike" spc="-1">
              <a:solidFill>
                <a:srgbClr val="FFFFFF"/>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88323368-3603-40F3-A1B9-9861C34605E9}"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89"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0" name="PlaceHolder 3"/>
          <p:cNvSpPr>
            <a:spLocks noGrp="1"/>
          </p:cNvSpPr>
          <p:nvPr>
            <p:ph/>
          </p:nvPr>
        </p:nvSpPr>
        <p:spPr>
          <a:xfrm>
            <a:off x="508284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1" name="PlaceHolder 4"/>
          <p:cNvSpPr>
            <a:spLocks noGrp="1"/>
          </p:cNvSpPr>
          <p:nvPr>
            <p:ph/>
          </p:nvPr>
        </p:nvSpPr>
        <p:spPr>
          <a:xfrm>
            <a:off x="67788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B96F7638-AAD8-49F5-8960-F8D93446FFC0}"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28" name="PlaceHolder 2"/>
          <p:cNvSpPr>
            <a:spLocks noGrp="1"/>
          </p:cNvSpPr>
          <p:nvPr>
            <p:ph type="subTitle"/>
          </p:nvPr>
        </p:nvSpPr>
        <p:spPr>
          <a:xfrm>
            <a:off x="677880" y="2160720"/>
            <a:ext cx="8596080" cy="3881160"/>
          </a:xfrm>
          <a:prstGeom prst="rect">
            <a:avLst/>
          </a:prstGeom>
          <a:noFill/>
          <a:ln w="0">
            <a:noFill/>
          </a:ln>
        </p:spPr>
        <p:txBody>
          <a:bodyPr lIns="0" tIns="0" rIns="0" bIns="0" anchor="ctr">
            <a:noAutofit/>
          </a:bodyPr>
          <a:lstStyle/>
          <a:p>
            <a:pPr indent="0" algn="ctr">
              <a:buNone/>
            </a:pPr>
            <a:endParaRPr lang="ru-RU" sz="3200" b="0" strike="noStrike" spc="-1">
              <a:solidFill>
                <a:srgbClr val="FFFFFF"/>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7BB9246F-393A-4EC1-9D78-4E0966249E01}"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93" name="PlaceHolder 2"/>
          <p:cNvSpPr>
            <a:spLocks noGrp="1"/>
          </p:cNvSpPr>
          <p:nvPr>
            <p:ph/>
          </p:nvPr>
        </p:nvSpPr>
        <p:spPr>
          <a:xfrm>
            <a:off x="67788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4"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5" name="PlaceHolder 4"/>
          <p:cNvSpPr>
            <a:spLocks noGrp="1"/>
          </p:cNvSpPr>
          <p:nvPr>
            <p:ph/>
          </p:nvPr>
        </p:nvSpPr>
        <p:spPr>
          <a:xfrm>
            <a:off x="508284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B971484-286F-49DA-A221-894FFB438450}"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97"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8"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9" name="PlaceHolder 4"/>
          <p:cNvSpPr>
            <a:spLocks noGrp="1"/>
          </p:cNvSpPr>
          <p:nvPr>
            <p:ph/>
          </p:nvPr>
        </p:nvSpPr>
        <p:spPr>
          <a:xfrm>
            <a:off x="677880" y="418824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16B10B83-E98E-4399-BA51-7180F35D7EE9}"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101" name="PlaceHolder 2"/>
          <p:cNvSpPr>
            <a:spLocks noGrp="1"/>
          </p:cNvSpPr>
          <p:nvPr>
            <p:ph/>
          </p:nvPr>
        </p:nvSpPr>
        <p:spPr>
          <a:xfrm>
            <a:off x="677880" y="216072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02" name="PlaceHolder 3"/>
          <p:cNvSpPr>
            <a:spLocks noGrp="1"/>
          </p:cNvSpPr>
          <p:nvPr>
            <p:ph/>
          </p:nvPr>
        </p:nvSpPr>
        <p:spPr>
          <a:xfrm>
            <a:off x="677880" y="418824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16EC5F22-11BA-4913-B3D7-754D574DADB5}"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104"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05"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06" name="PlaceHolder 4"/>
          <p:cNvSpPr>
            <a:spLocks noGrp="1"/>
          </p:cNvSpPr>
          <p:nvPr>
            <p:ph/>
          </p:nvPr>
        </p:nvSpPr>
        <p:spPr>
          <a:xfrm>
            <a:off x="67788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07" name="PlaceHolder 5"/>
          <p:cNvSpPr>
            <a:spLocks noGrp="1"/>
          </p:cNvSpPr>
          <p:nvPr>
            <p:ph/>
          </p:nvPr>
        </p:nvSpPr>
        <p:spPr>
          <a:xfrm>
            <a:off x="508284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65D98883-5F72-40DC-93E9-C91FB69588FE}"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109" name="PlaceHolder 2"/>
          <p:cNvSpPr>
            <a:spLocks noGrp="1"/>
          </p:cNvSpPr>
          <p:nvPr>
            <p:ph/>
          </p:nvPr>
        </p:nvSpPr>
        <p:spPr>
          <a:xfrm>
            <a:off x="67788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10" name="PlaceHolder 3"/>
          <p:cNvSpPr>
            <a:spLocks noGrp="1"/>
          </p:cNvSpPr>
          <p:nvPr>
            <p:ph/>
          </p:nvPr>
        </p:nvSpPr>
        <p:spPr>
          <a:xfrm>
            <a:off x="358416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11" name="PlaceHolder 4"/>
          <p:cNvSpPr>
            <a:spLocks noGrp="1"/>
          </p:cNvSpPr>
          <p:nvPr>
            <p:ph/>
          </p:nvPr>
        </p:nvSpPr>
        <p:spPr>
          <a:xfrm>
            <a:off x="6490800" y="216072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12" name="PlaceHolder 5"/>
          <p:cNvSpPr>
            <a:spLocks noGrp="1"/>
          </p:cNvSpPr>
          <p:nvPr>
            <p:ph/>
          </p:nvPr>
        </p:nvSpPr>
        <p:spPr>
          <a:xfrm>
            <a:off x="67788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13" name="PlaceHolder 6"/>
          <p:cNvSpPr>
            <a:spLocks noGrp="1"/>
          </p:cNvSpPr>
          <p:nvPr>
            <p:ph/>
          </p:nvPr>
        </p:nvSpPr>
        <p:spPr>
          <a:xfrm>
            <a:off x="358416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114" name="PlaceHolder 7"/>
          <p:cNvSpPr>
            <a:spLocks noGrp="1"/>
          </p:cNvSpPr>
          <p:nvPr>
            <p:ph/>
          </p:nvPr>
        </p:nvSpPr>
        <p:spPr>
          <a:xfrm>
            <a:off x="6490800" y="4188240"/>
            <a:ext cx="27676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523D5A0D-D17E-4A34-BF77-9B538BB4DB1A}"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30" name="PlaceHolder 2"/>
          <p:cNvSpPr>
            <a:spLocks noGrp="1"/>
          </p:cNvSpPr>
          <p:nvPr>
            <p:ph/>
          </p:nvPr>
        </p:nvSpPr>
        <p:spPr>
          <a:xfrm>
            <a:off x="677880" y="2160720"/>
            <a:ext cx="859608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B3D898C0-6F27-4E57-8FF1-7DC162B93BA0}"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32" name="PlaceHolder 2"/>
          <p:cNvSpPr>
            <a:spLocks noGrp="1"/>
          </p:cNvSpPr>
          <p:nvPr>
            <p:ph/>
          </p:nvPr>
        </p:nvSpPr>
        <p:spPr>
          <a:xfrm>
            <a:off x="67788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33" name="PlaceHolder 3"/>
          <p:cNvSpPr>
            <a:spLocks noGrp="1"/>
          </p:cNvSpPr>
          <p:nvPr>
            <p:ph/>
          </p:nvPr>
        </p:nvSpPr>
        <p:spPr>
          <a:xfrm>
            <a:off x="508284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203461C-6DC6-4CDD-BE5A-6DAD17DEB44E}"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E6C4A3D4-8BF1-412E-AF20-DE84C5AD1FC1}"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677880" y="609480"/>
            <a:ext cx="8596080" cy="6122160"/>
          </a:xfrm>
          <a:prstGeom prst="rect">
            <a:avLst/>
          </a:prstGeom>
          <a:noFill/>
          <a:ln w="0">
            <a:noFill/>
          </a:ln>
        </p:spPr>
        <p:txBody>
          <a:bodyPr lIns="0" tIns="0" rIns="0" bIns="0" anchor="ctr">
            <a:noAutofit/>
          </a:bodyPr>
          <a:lstStyle/>
          <a:p>
            <a:pPr algn="ctr"/>
            <a:endParaRPr lang="ru-RU" sz="3200" b="0" strike="noStrike" spc="-1">
              <a:solidFill>
                <a:srgbClr val="FFFFFF"/>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2D27438A-B88B-46BB-BCBA-B0D909B3C638}"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37"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38" name="PlaceHolder 3"/>
          <p:cNvSpPr>
            <a:spLocks noGrp="1"/>
          </p:cNvSpPr>
          <p:nvPr>
            <p:ph/>
          </p:nvPr>
        </p:nvSpPr>
        <p:spPr>
          <a:xfrm>
            <a:off x="508284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39" name="PlaceHolder 4"/>
          <p:cNvSpPr>
            <a:spLocks noGrp="1"/>
          </p:cNvSpPr>
          <p:nvPr>
            <p:ph/>
          </p:nvPr>
        </p:nvSpPr>
        <p:spPr>
          <a:xfrm>
            <a:off x="67788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AD1FA9BA-2512-4105-9863-630C9FDCC2A9}"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41" name="PlaceHolder 2"/>
          <p:cNvSpPr>
            <a:spLocks noGrp="1"/>
          </p:cNvSpPr>
          <p:nvPr>
            <p:ph/>
          </p:nvPr>
        </p:nvSpPr>
        <p:spPr>
          <a:xfrm>
            <a:off x="677880" y="2160720"/>
            <a:ext cx="4194720" cy="388116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2"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3" name="PlaceHolder 4"/>
          <p:cNvSpPr>
            <a:spLocks noGrp="1"/>
          </p:cNvSpPr>
          <p:nvPr>
            <p:ph/>
          </p:nvPr>
        </p:nvSpPr>
        <p:spPr>
          <a:xfrm>
            <a:off x="5082840" y="418824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B6F5EFB9-ACC1-46A9-AC9F-BEE3CCFA8053}"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endParaRPr lang="ru-RU" sz="3200" b="0" strike="noStrike" spc="-1">
              <a:solidFill>
                <a:schemeClr val="dk1"/>
              </a:solidFill>
              <a:latin typeface="Arial"/>
            </a:endParaRPr>
          </a:p>
        </p:txBody>
      </p:sp>
      <p:sp>
        <p:nvSpPr>
          <p:cNvPr id="45" name="PlaceHolder 2"/>
          <p:cNvSpPr>
            <a:spLocks noGrp="1"/>
          </p:cNvSpPr>
          <p:nvPr>
            <p:ph/>
          </p:nvPr>
        </p:nvSpPr>
        <p:spPr>
          <a:xfrm>
            <a:off x="67788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6" name="PlaceHolder 3"/>
          <p:cNvSpPr>
            <a:spLocks noGrp="1"/>
          </p:cNvSpPr>
          <p:nvPr>
            <p:ph/>
          </p:nvPr>
        </p:nvSpPr>
        <p:spPr>
          <a:xfrm>
            <a:off x="5082840" y="2160720"/>
            <a:ext cx="419472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47" name="PlaceHolder 4"/>
          <p:cNvSpPr>
            <a:spLocks noGrp="1"/>
          </p:cNvSpPr>
          <p:nvPr>
            <p:ph/>
          </p:nvPr>
        </p:nvSpPr>
        <p:spPr>
          <a:xfrm>
            <a:off x="677880" y="4188240"/>
            <a:ext cx="8596080" cy="1851120"/>
          </a:xfrm>
          <a:prstGeom prst="rect">
            <a:avLst/>
          </a:prstGeom>
          <a:noFill/>
          <a:ln w="0">
            <a:noFill/>
          </a:ln>
        </p:spPr>
        <p:txBody>
          <a:bodyPr lIns="0" tIns="0" rIns="0" bIns="0" anchor="t">
            <a:normAutofit/>
          </a:bodyPr>
          <a:lstStyle/>
          <a:p>
            <a:pPr indent="0">
              <a:spcBef>
                <a:spcPts val="1417"/>
              </a:spcBef>
              <a:buNone/>
            </a:pPr>
            <a:endParaRPr lang="ru-RU" sz="1800" b="0" strike="noStrike" spc="-1">
              <a:solidFill>
                <a:srgbClr val="FFFFFF"/>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A8FCB3BC-BDAB-483E-905E-6D6CB5A0A48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3C43"/>
        </a:solidFill>
        <a:effectLst/>
      </p:bgPr>
    </p:bg>
    <p:spTree>
      <p:nvGrpSpPr>
        <p:cNvPr id="1" name=""/>
        <p:cNvGrpSpPr/>
        <p:nvPr/>
      </p:nvGrpSpPr>
      <p:grpSpPr>
        <a:xfrm>
          <a:off x="0" y="0"/>
          <a:ext cx="0" cy="0"/>
          <a:chOff x="0" y="0"/>
          <a:chExt cx="0" cy="0"/>
        </a:xfrm>
      </p:grpSpPr>
      <p:grpSp>
        <p:nvGrpSpPr>
          <p:cNvPr id="27" name="Group 7"/>
          <p:cNvGrpSpPr/>
          <p:nvPr/>
        </p:nvGrpSpPr>
        <p:grpSpPr>
          <a:xfrm>
            <a:off x="0" y="-7920"/>
            <a:ext cx="12191760" cy="6865920"/>
            <a:chOff x="0" y="-7920"/>
            <a:chExt cx="12191760" cy="6865920"/>
          </a:xfrm>
        </p:grpSpPr>
        <p:cxnSp>
          <p:nvCxnSpPr>
            <p:cNvPr id="28" name="Straight Connector 19"/>
            <p:cNvCxnSpPr/>
            <p:nvPr/>
          </p:nvCxnSpPr>
          <p:spPr>
            <a:xfrm>
              <a:off x="9370800" y="0"/>
              <a:ext cx="1219680" cy="6858360"/>
            </a:xfrm>
            <a:prstGeom prst="straightConnector1">
              <a:avLst/>
            </a:prstGeom>
            <a:ln w="9525" cap="rnd">
              <a:solidFill>
                <a:srgbClr val="000000">
                  <a:lumMod val="85000"/>
                  <a:lumOff val="15000"/>
                </a:srgbClr>
              </a:solidFill>
              <a:round/>
            </a:ln>
          </p:spPr>
        </p:cxnSp>
        <p:cxnSp>
          <p:nvCxnSpPr>
            <p:cNvPr id="2" name="Straight Connector 20"/>
            <p:cNvCxnSpPr/>
            <p:nvPr/>
          </p:nvCxnSpPr>
          <p:spPr>
            <a:xfrm flipH="1">
              <a:off x="7424640" y="3681360"/>
              <a:ext cx="4764240" cy="3177000"/>
            </a:xfrm>
            <a:prstGeom prst="straightConnector1">
              <a:avLst/>
            </a:prstGeom>
            <a:ln w="9525" cap="rnd">
              <a:solidFill>
                <a:srgbClr val="000000">
                  <a:lumMod val="85000"/>
                  <a:lumOff val="15000"/>
                </a:srgbClr>
              </a:solidFill>
              <a:round/>
            </a:ln>
          </p:spPr>
        </p:cxnSp>
        <p:sp>
          <p:nvSpPr>
            <p:cNvPr id="3" name="Rectangle 23"/>
            <p:cNvSpPr/>
            <p:nvPr/>
          </p:nvSpPr>
          <p:spPr>
            <a:xfrm>
              <a:off x="9182160" y="-7920"/>
              <a:ext cx="3006360" cy="6865560"/>
            </a:xfrm>
            <a:custGeom>
              <a:avLst/>
              <a:gdLst>
                <a:gd name="textAreaLeft" fmla="*/ 0 w 3006360"/>
                <a:gd name="textAreaRight" fmla="*/ 3006720 w 3006360"/>
                <a:gd name="textAreaTop" fmla="*/ 0 h 6865560"/>
                <a:gd name="textAreaBottom" fmla="*/ 686592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4" name="Rectangle 25"/>
            <p:cNvSpPr/>
            <p:nvPr/>
          </p:nvSpPr>
          <p:spPr>
            <a:xfrm>
              <a:off x="9602640" y="-7920"/>
              <a:ext cx="2588760" cy="6865560"/>
            </a:xfrm>
            <a:custGeom>
              <a:avLst/>
              <a:gdLst>
                <a:gd name="textAreaLeft" fmla="*/ 0 w 2588760"/>
                <a:gd name="textAreaRight" fmla="*/ 2589120 w 2588760"/>
                <a:gd name="textAreaTop" fmla="*/ 0 h 6865560"/>
                <a:gd name="textAreaBottom" fmla="*/ 686592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5" name="Isosceles Triangle 23"/>
            <p:cNvSpPr/>
            <p:nvPr/>
          </p:nvSpPr>
          <p:spPr>
            <a:xfrm>
              <a:off x="8933040" y="3048120"/>
              <a:ext cx="3258720" cy="3809520"/>
            </a:xfrm>
            <a:prstGeom prst="triangle">
              <a:avLst>
                <a:gd name="adj" fmla="val 100000"/>
              </a:avLst>
            </a:prstGeom>
            <a:solidFill>
              <a:schemeClr val="accent2">
                <a:alpha val="72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6" name="Rectangle 27"/>
            <p:cNvSpPr/>
            <p:nvPr/>
          </p:nvSpPr>
          <p:spPr>
            <a:xfrm>
              <a:off x="9334440" y="-7920"/>
              <a:ext cx="2854080" cy="6865560"/>
            </a:xfrm>
            <a:custGeom>
              <a:avLst/>
              <a:gdLst>
                <a:gd name="textAreaLeft" fmla="*/ 0 w 2854080"/>
                <a:gd name="textAreaRight" fmla="*/ 2854440 w 2854080"/>
                <a:gd name="textAreaTop" fmla="*/ 0 h 6865560"/>
                <a:gd name="textAreaBottom" fmla="*/ 686592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7" name="Rectangle 28"/>
            <p:cNvSpPr/>
            <p:nvPr/>
          </p:nvSpPr>
          <p:spPr>
            <a:xfrm>
              <a:off x="10898280" y="-7920"/>
              <a:ext cx="1290240" cy="6865560"/>
            </a:xfrm>
            <a:custGeom>
              <a:avLst/>
              <a:gdLst>
                <a:gd name="textAreaLeft" fmla="*/ 0 w 1290240"/>
                <a:gd name="textAreaRight" fmla="*/ 1290600 w 1290240"/>
                <a:gd name="textAreaTop" fmla="*/ 0 h 6865560"/>
                <a:gd name="textAreaBottom" fmla="*/ 686592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8" name="Rectangle 29"/>
            <p:cNvSpPr/>
            <p:nvPr/>
          </p:nvSpPr>
          <p:spPr>
            <a:xfrm>
              <a:off x="10939320" y="-7920"/>
              <a:ext cx="1248840" cy="6865560"/>
            </a:xfrm>
            <a:custGeom>
              <a:avLst/>
              <a:gdLst>
                <a:gd name="textAreaLeft" fmla="*/ 0 w 1248840"/>
                <a:gd name="textAreaRight" fmla="*/ 1249200 w 1248840"/>
                <a:gd name="textAreaTop" fmla="*/ 0 h 6865560"/>
                <a:gd name="textAreaBottom" fmla="*/ 686592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9" name="Isosceles Triangle 27"/>
            <p:cNvSpPr/>
            <p:nvPr/>
          </p:nvSpPr>
          <p:spPr>
            <a:xfrm>
              <a:off x="10371240" y="3589200"/>
              <a:ext cx="1817280" cy="3268440"/>
            </a:xfrm>
            <a:prstGeom prst="triangle">
              <a:avLst>
                <a:gd name="adj" fmla="val 100000"/>
              </a:avLst>
            </a:prstGeom>
            <a:solidFill>
              <a:schemeClr val="accent1">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0" name="Isosceles Triangle 28"/>
            <p:cNvSpPr/>
            <p:nvPr/>
          </p:nvSpPr>
          <p:spPr>
            <a:xfrm>
              <a:off x="0" y="4013280"/>
              <a:ext cx="448920" cy="2844360"/>
            </a:xfrm>
            <a:prstGeom prst="triangle">
              <a:avLst>
                <a:gd name="adj" fmla="val 0"/>
              </a:avLst>
            </a:prstGeom>
            <a:solidFill>
              <a:schemeClr val="accent1">
                <a:alpha val="8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grpSp>
      <p:grpSp>
        <p:nvGrpSpPr>
          <p:cNvPr id="11" name="Group 7"/>
          <p:cNvGrpSpPr/>
          <p:nvPr/>
        </p:nvGrpSpPr>
        <p:grpSpPr>
          <a:xfrm>
            <a:off x="360" y="-7920"/>
            <a:ext cx="12191400" cy="6865920"/>
            <a:chOff x="360" y="-7920"/>
            <a:chExt cx="12191400" cy="6865920"/>
          </a:xfrm>
        </p:grpSpPr>
        <p:cxnSp>
          <p:nvCxnSpPr>
            <p:cNvPr id="12" name="Straight Connector 31"/>
            <p:cNvCxnSpPr/>
            <p:nvPr/>
          </p:nvCxnSpPr>
          <p:spPr>
            <a:xfrm>
              <a:off x="9370800" y="0"/>
              <a:ext cx="1219680" cy="6858360"/>
            </a:xfrm>
            <a:prstGeom prst="straightConnector1">
              <a:avLst/>
            </a:prstGeom>
            <a:ln w="9525" cap="rnd">
              <a:solidFill>
                <a:srgbClr val="000000">
                  <a:lumMod val="85000"/>
                  <a:lumOff val="15000"/>
                </a:srgbClr>
              </a:solidFill>
              <a:round/>
            </a:ln>
          </p:spPr>
        </p:cxnSp>
        <p:cxnSp>
          <p:nvCxnSpPr>
            <p:cNvPr id="13" name="Straight Connector 20"/>
            <p:cNvCxnSpPr/>
            <p:nvPr/>
          </p:nvCxnSpPr>
          <p:spPr>
            <a:xfrm flipH="1">
              <a:off x="7424640" y="3681360"/>
              <a:ext cx="4764240" cy="3177000"/>
            </a:xfrm>
            <a:prstGeom prst="straightConnector1">
              <a:avLst/>
            </a:prstGeom>
            <a:ln w="9525" cap="rnd">
              <a:solidFill>
                <a:srgbClr val="000000">
                  <a:lumMod val="85000"/>
                  <a:lumOff val="15000"/>
                </a:srgbClr>
              </a:solidFill>
              <a:round/>
            </a:ln>
          </p:spPr>
        </p:cxnSp>
        <p:sp>
          <p:nvSpPr>
            <p:cNvPr id="14" name="Rectangle 23"/>
            <p:cNvSpPr/>
            <p:nvPr/>
          </p:nvSpPr>
          <p:spPr>
            <a:xfrm>
              <a:off x="9182160" y="-7920"/>
              <a:ext cx="3006360" cy="6865560"/>
            </a:xfrm>
            <a:custGeom>
              <a:avLst/>
              <a:gdLst>
                <a:gd name="textAreaLeft" fmla="*/ 0 w 3006360"/>
                <a:gd name="textAreaRight" fmla="*/ 3006720 w 3006360"/>
                <a:gd name="textAreaTop" fmla="*/ 0 h 6865560"/>
                <a:gd name="textAreaBottom" fmla="*/ 686592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5" name="Rectangle 25"/>
            <p:cNvSpPr/>
            <p:nvPr/>
          </p:nvSpPr>
          <p:spPr>
            <a:xfrm>
              <a:off x="9602640" y="-7920"/>
              <a:ext cx="2588760" cy="6865560"/>
            </a:xfrm>
            <a:custGeom>
              <a:avLst/>
              <a:gdLst>
                <a:gd name="textAreaLeft" fmla="*/ 0 w 2588760"/>
                <a:gd name="textAreaRight" fmla="*/ 2589120 w 2588760"/>
                <a:gd name="textAreaTop" fmla="*/ 0 h 6865560"/>
                <a:gd name="textAreaBottom" fmla="*/ 686592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6" name="Isosceles Triangle 26"/>
            <p:cNvSpPr/>
            <p:nvPr/>
          </p:nvSpPr>
          <p:spPr>
            <a:xfrm>
              <a:off x="8933040" y="3048120"/>
              <a:ext cx="3258720" cy="3809520"/>
            </a:xfrm>
            <a:prstGeom prst="triangle">
              <a:avLst>
                <a:gd name="adj" fmla="val 100000"/>
              </a:avLst>
            </a:prstGeom>
            <a:solidFill>
              <a:schemeClr val="accent2">
                <a:alpha val="72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7" name="Rectangle 27"/>
            <p:cNvSpPr/>
            <p:nvPr/>
          </p:nvSpPr>
          <p:spPr>
            <a:xfrm>
              <a:off x="9334440" y="-7920"/>
              <a:ext cx="2854080" cy="6865560"/>
            </a:xfrm>
            <a:custGeom>
              <a:avLst/>
              <a:gdLst>
                <a:gd name="textAreaLeft" fmla="*/ 0 w 2854080"/>
                <a:gd name="textAreaRight" fmla="*/ 2854440 w 2854080"/>
                <a:gd name="textAreaTop" fmla="*/ 0 h 6865560"/>
                <a:gd name="textAreaBottom" fmla="*/ 686592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8" name="Rectangle 28"/>
            <p:cNvSpPr/>
            <p:nvPr/>
          </p:nvSpPr>
          <p:spPr>
            <a:xfrm>
              <a:off x="10898280" y="-7920"/>
              <a:ext cx="1290240" cy="6865560"/>
            </a:xfrm>
            <a:custGeom>
              <a:avLst/>
              <a:gdLst>
                <a:gd name="textAreaLeft" fmla="*/ 0 w 1290240"/>
                <a:gd name="textAreaRight" fmla="*/ 1290600 w 1290240"/>
                <a:gd name="textAreaTop" fmla="*/ 0 h 6865560"/>
                <a:gd name="textAreaBottom" fmla="*/ 686592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19" name="Rectangle 29"/>
            <p:cNvSpPr/>
            <p:nvPr/>
          </p:nvSpPr>
          <p:spPr>
            <a:xfrm>
              <a:off x="10939320" y="-7920"/>
              <a:ext cx="1248840" cy="6865560"/>
            </a:xfrm>
            <a:custGeom>
              <a:avLst/>
              <a:gdLst>
                <a:gd name="textAreaLeft" fmla="*/ 0 w 1248840"/>
                <a:gd name="textAreaRight" fmla="*/ 1249200 w 1248840"/>
                <a:gd name="textAreaTop" fmla="*/ 0 h 6865560"/>
                <a:gd name="textAreaBottom" fmla="*/ 686592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20" name="Isosceles Triangle 30"/>
            <p:cNvSpPr/>
            <p:nvPr/>
          </p:nvSpPr>
          <p:spPr>
            <a:xfrm>
              <a:off x="10371240" y="3589200"/>
              <a:ext cx="1817280" cy="3268440"/>
            </a:xfrm>
            <a:prstGeom prst="triangle">
              <a:avLst>
                <a:gd name="adj" fmla="val 100000"/>
              </a:avLst>
            </a:prstGeom>
            <a:solidFill>
              <a:schemeClr val="accent1">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21" name="Isosceles Triangle 18"/>
            <p:cNvSpPr/>
            <p:nvPr/>
          </p:nvSpPr>
          <p:spPr>
            <a:xfrm rot="10800000">
              <a:off x="360" y="360"/>
              <a:ext cx="842760" cy="5665320"/>
            </a:xfrm>
            <a:prstGeom prst="triangle">
              <a:avLst>
                <a:gd name="adj" fmla="val 100000"/>
              </a:avLst>
            </a:prstGeom>
            <a:solidFill>
              <a:schemeClr val="accent1">
                <a:alpha val="8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grpSp>
      <p:sp>
        <p:nvSpPr>
          <p:cNvPr id="22" name="PlaceHolder 1"/>
          <p:cNvSpPr>
            <a:spLocks noGrp="1"/>
          </p:cNvSpPr>
          <p:nvPr>
            <p:ph type="title"/>
          </p:nvPr>
        </p:nvSpPr>
        <p:spPr>
          <a:xfrm>
            <a:off x="1506960" y="2404440"/>
            <a:ext cx="7766640" cy="1645920"/>
          </a:xfrm>
          <a:prstGeom prst="rect">
            <a:avLst/>
          </a:prstGeom>
          <a:noFill/>
          <a:ln w="9360">
            <a:noFill/>
          </a:ln>
        </p:spPr>
        <p:txBody>
          <a:bodyPr lIns="91440" tIns="45720" rIns="91440" bIns="45720" numCol="1" spcCol="0" anchor="b">
            <a:noAutofit/>
          </a:bodyPr>
          <a:lstStyle/>
          <a:p>
            <a:pPr indent="0" algn="r" defTabSz="457200">
              <a:lnSpc>
                <a:spcPct val="100000"/>
              </a:lnSpc>
              <a:buNone/>
            </a:pPr>
            <a:r>
              <a:rPr lang="ru-RU" sz="5400" b="0" strike="noStrike" spc="-1">
                <a:solidFill>
                  <a:schemeClr val="accent1"/>
                </a:solidFill>
                <a:latin typeface="Trebuchet MS"/>
              </a:rPr>
              <a:t>Образец заголовка</a:t>
            </a:r>
            <a:endParaRPr lang="ru-RU" sz="5400" b="0" strike="noStrike" spc="-1">
              <a:solidFill>
                <a:schemeClr val="dk1"/>
              </a:solidFill>
              <a:latin typeface="Arial"/>
            </a:endParaRPr>
          </a:p>
        </p:txBody>
      </p:sp>
      <p:sp>
        <p:nvSpPr>
          <p:cNvPr id="23" name="PlaceHolder 2"/>
          <p:cNvSpPr>
            <a:spLocks noGrp="1"/>
          </p:cNvSpPr>
          <p:nvPr>
            <p:ph type="dt" idx="1"/>
          </p:nvPr>
        </p:nvSpPr>
        <p:spPr>
          <a:xfrm>
            <a:off x="7205760" y="6041880"/>
            <a:ext cx="910800" cy="364680"/>
          </a:xfrm>
          <a:prstGeom prst="rect">
            <a:avLst/>
          </a:prstGeom>
          <a:noFill/>
          <a:ln w="0">
            <a:noFill/>
          </a:ln>
        </p:spPr>
        <p:txBody>
          <a:bodyPr lIns="91440" tIns="45720" rIns="91440" bIns="45720" anchor="ctr">
            <a:noAutofit/>
          </a:bodyPr>
          <a:lstStyle>
            <a:lvl1pPr indent="0" algn="r">
              <a:lnSpc>
                <a:spcPct val="100000"/>
              </a:lnSpc>
              <a:buNone/>
              <a:defRPr lang="ru-RU" sz="900" b="0" strike="noStrike" spc="-1">
                <a:solidFill>
                  <a:schemeClr val="dk1">
                    <a:tint val="75000"/>
                  </a:schemeClr>
                </a:solidFill>
                <a:latin typeface="Trebuchet MS"/>
              </a:defRPr>
            </a:lvl1pPr>
          </a:lstStyle>
          <a:p>
            <a:pPr indent="0" algn="r">
              <a:lnSpc>
                <a:spcPct val="100000"/>
              </a:lnSpc>
              <a:buNone/>
            </a:pPr>
            <a:r>
              <a:rPr lang="ru-RU" sz="900" b="0" strike="noStrike" spc="-1">
                <a:solidFill>
                  <a:schemeClr val="dk1">
                    <a:tint val="75000"/>
                  </a:schemeClr>
                </a:solidFill>
                <a:latin typeface="Trebuchet MS"/>
              </a:rPr>
              <a:t>&lt;дата/время&gt;</a:t>
            </a:r>
            <a:endParaRPr lang="ru-RU" sz="900" b="0" strike="noStrike" spc="-1">
              <a:solidFill>
                <a:srgbClr val="FFFFFF"/>
              </a:solidFill>
              <a:latin typeface="Times New Roman"/>
            </a:endParaRPr>
          </a:p>
        </p:txBody>
      </p:sp>
      <p:sp>
        <p:nvSpPr>
          <p:cNvPr id="24" name="PlaceHolder 3"/>
          <p:cNvSpPr>
            <a:spLocks noGrp="1"/>
          </p:cNvSpPr>
          <p:nvPr>
            <p:ph type="ftr" idx="2"/>
          </p:nvPr>
        </p:nvSpPr>
        <p:spPr>
          <a:xfrm>
            <a:off x="677880" y="6041880"/>
            <a:ext cx="6297120" cy="364680"/>
          </a:xfrm>
          <a:prstGeom prst="rect">
            <a:avLst/>
          </a:prstGeom>
          <a:noFill/>
          <a:ln w="0">
            <a:noFill/>
          </a:ln>
        </p:spPr>
        <p:txBody>
          <a:bodyPr lIns="91440" tIns="45720" rIns="91440" bIns="45720" anchor="ctr">
            <a:noAutofit/>
          </a:bodyPr>
          <a:lstStyle>
            <a:lvl1pPr indent="0" algn="ctr">
              <a:buNone/>
              <a:defRPr lang="ru-RU" sz="1400" b="0" strike="noStrike" spc="-1">
                <a:solidFill>
                  <a:srgbClr val="FFFFFF"/>
                </a:solidFill>
                <a:latin typeface="Times New Roman"/>
              </a:defRPr>
            </a:lvl1pPr>
          </a:lstStyle>
          <a:p>
            <a:pPr indent="0" algn="ctr">
              <a:buNone/>
            </a:pPr>
            <a:r>
              <a:rPr lang="ru-RU" sz="1400" b="0" strike="noStrike" spc="-1">
                <a:solidFill>
                  <a:srgbClr val="FFFFFF"/>
                </a:solidFill>
                <a:latin typeface="Times New Roman"/>
              </a:rPr>
              <a:t>&lt;нижний колонтитул&gt;</a:t>
            </a:r>
          </a:p>
        </p:txBody>
      </p:sp>
      <p:sp>
        <p:nvSpPr>
          <p:cNvPr id="25" name="PlaceHolder 4"/>
          <p:cNvSpPr>
            <a:spLocks noGrp="1"/>
          </p:cNvSpPr>
          <p:nvPr>
            <p:ph type="sldNum" idx="3"/>
          </p:nvPr>
        </p:nvSpPr>
        <p:spPr>
          <a:xfrm>
            <a:off x="8589960" y="6041880"/>
            <a:ext cx="684000" cy="364680"/>
          </a:xfrm>
          <a:prstGeom prst="rect">
            <a:avLst/>
          </a:prstGeom>
          <a:noFill/>
          <a:ln w="0">
            <a:noFill/>
          </a:ln>
        </p:spPr>
        <p:txBody>
          <a:bodyPr lIns="91440" tIns="45720" rIns="91440" bIns="45720" anchor="ctr">
            <a:noAutofit/>
          </a:bodyPr>
          <a:lstStyle>
            <a:lvl1pPr indent="0" algn="r">
              <a:lnSpc>
                <a:spcPct val="100000"/>
              </a:lnSpc>
              <a:buNone/>
              <a:defRPr lang="ru-RU" sz="900" b="0" strike="noStrike" spc="-1">
                <a:solidFill>
                  <a:schemeClr val="accent1"/>
                </a:solidFill>
                <a:latin typeface="Trebuchet MS"/>
              </a:defRPr>
            </a:lvl1pPr>
          </a:lstStyle>
          <a:p>
            <a:pPr indent="0" algn="r">
              <a:lnSpc>
                <a:spcPct val="100000"/>
              </a:lnSpc>
              <a:buNone/>
            </a:pPr>
            <a:fld id="{0915A840-4B9A-43D3-AABC-87D19E0D14A6}" type="slidenum">
              <a:rPr lang="ru-RU" sz="900" b="0" strike="noStrike" spc="-1">
                <a:solidFill>
                  <a:schemeClr val="accent1"/>
                </a:solidFill>
                <a:latin typeface="Trebuchet MS"/>
              </a:rPr>
              <a:t>‹#›</a:t>
            </a:fld>
            <a:endParaRPr lang="ru-RU" sz="900" b="0" strike="noStrike" spc="-1">
              <a:solidFill>
                <a:srgbClr val="FFFFFF"/>
              </a:solidFill>
              <a:latin typeface="Times New Roman"/>
            </a:endParaRPr>
          </a:p>
        </p:txBody>
      </p:sp>
      <p:sp>
        <p:nvSpPr>
          <p:cNvPr id="2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ru-RU" sz="1800" b="0" strike="noStrike" spc="-1">
                <a:solidFill>
                  <a:srgbClr val="FFFFFF"/>
                </a:solidFill>
                <a:latin typeface="Trebuchet MS"/>
              </a:rPr>
              <a:t>Для правки структуры щёлкните мышью</a:t>
            </a:r>
          </a:p>
          <a:p>
            <a:pPr marL="864000" lvl="1" indent="-324000">
              <a:spcBef>
                <a:spcPts val="1134"/>
              </a:spcBef>
              <a:buClr>
                <a:srgbClr val="FFFFFF"/>
              </a:buClr>
              <a:buSzPct val="75000"/>
              <a:buFont typeface="Symbol" charset="2"/>
              <a:buChar char=""/>
            </a:pPr>
            <a:r>
              <a:rPr lang="ru-RU" sz="1400" b="0" strike="noStrike" spc="-1">
                <a:solidFill>
                  <a:srgbClr val="FFFFFF"/>
                </a:solidFill>
                <a:latin typeface="Trebuchet MS"/>
              </a:rPr>
              <a:t>Второй уровень структуры</a:t>
            </a:r>
          </a:p>
          <a:p>
            <a:pPr marL="1296000" lvl="2" indent="-288000">
              <a:spcBef>
                <a:spcPts val="850"/>
              </a:spcBef>
              <a:buClr>
                <a:srgbClr val="FFFFFF"/>
              </a:buClr>
              <a:buSzPct val="45000"/>
              <a:buFont typeface="Wingdings" charset="2"/>
              <a:buChar char=""/>
            </a:pPr>
            <a:r>
              <a:rPr lang="ru-RU" sz="1200" b="0" strike="noStrike" spc="-1">
                <a:solidFill>
                  <a:srgbClr val="FFFFFF"/>
                </a:solidFill>
                <a:latin typeface="Trebuchet MS"/>
              </a:rPr>
              <a:t>Третий уровень структуры</a:t>
            </a:r>
          </a:p>
          <a:p>
            <a:pPr marL="1728000" lvl="3" indent="-216000">
              <a:spcBef>
                <a:spcPts val="567"/>
              </a:spcBef>
              <a:buClr>
                <a:srgbClr val="FFFFFF"/>
              </a:buClr>
              <a:buSzPct val="75000"/>
              <a:buFont typeface="Symbol" charset="2"/>
              <a:buChar char=""/>
            </a:pPr>
            <a:r>
              <a:rPr lang="ru-RU" sz="1200" b="0" strike="noStrike" spc="-1">
                <a:solidFill>
                  <a:srgbClr val="FFFFFF"/>
                </a:solidFill>
                <a:latin typeface="Trebuchet MS"/>
              </a:rPr>
              <a:t>Четвёртый уровень структуры</a:t>
            </a:r>
          </a:p>
          <a:p>
            <a:pPr marL="2160000" lvl="4" indent="-216000">
              <a:spcBef>
                <a:spcPts val="283"/>
              </a:spcBef>
              <a:buClr>
                <a:srgbClr val="FFFFFF"/>
              </a:buClr>
              <a:buSzPct val="45000"/>
              <a:buFont typeface="Wingdings" charset="2"/>
              <a:buChar char=""/>
            </a:pPr>
            <a:r>
              <a:rPr lang="ru-RU" sz="2000" b="0" strike="noStrike" spc="-1">
                <a:solidFill>
                  <a:srgbClr val="FFFFFF"/>
                </a:solidFill>
                <a:latin typeface="Trebuchet MS"/>
              </a:rPr>
              <a:t>Пятый уровень структуры</a:t>
            </a:r>
          </a:p>
          <a:p>
            <a:pPr marL="2592000" lvl="5" indent="-216000">
              <a:spcBef>
                <a:spcPts val="283"/>
              </a:spcBef>
              <a:buClr>
                <a:srgbClr val="FFFFFF"/>
              </a:buClr>
              <a:buSzPct val="45000"/>
              <a:buFont typeface="Wingdings" charset="2"/>
              <a:buChar char=""/>
            </a:pPr>
            <a:r>
              <a:rPr lang="ru-RU" sz="2000" b="0" strike="noStrike" spc="-1">
                <a:solidFill>
                  <a:srgbClr val="FFFFFF"/>
                </a:solidFill>
                <a:latin typeface="Trebuchet MS"/>
              </a:rPr>
              <a:t>Шестой уровень структуры</a:t>
            </a:r>
          </a:p>
          <a:p>
            <a:pPr marL="3024000" lvl="6" indent="-216000">
              <a:spcBef>
                <a:spcPts val="283"/>
              </a:spcBef>
              <a:buClr>
                <a:srgbClr val="FFFFFF"/>
              </a:buClr>
              <a:buSzPct val="45000"/>
              <a:buFont typeface="Wingdings" charset="2"/>
              <a:buChar char=""/>
            </a:pPr>
            <a:r>
              <a:rPr lang="ru-RU" sz="2000" b="0" strike="noStrike" spc="-1">
                <a:solidFill>
                  <a:srgbClr val="FFFFFF"/>
                </a:solidFill>
                <a:latin typeface="Trebuchet MS"/>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C3C43"/>
        </a:solidFill>
        <a:effectLst/>
      </p:bgPr>
    </p:bg>
    <p:spTree>
      <p:nvGrpSpPr>
        <p:cNvPr id="1" name=""/>
        <p:cNvGrpSpPr/>
        <p:nvPr/>
      </p:nvGrpSpPr>
      <p:grpSpPr>
        <a:xfrm>
          <a:off x="0" y="0"/>
          <a:ext cx="0" cy="0"/>
          <a:chOff x="0" y="0"/>
          <a:chExt cx="0" cy="0"/>
        </a:xfrm>
      </p:grpSpPr>
      <p:grpSp>
        <p:nvGrpSpPr>
          <p:cNvPr id="63" name="Group 7"/>
          <p:cNvGrpSpPr/>
          <p:nvPr/>
        </p:nvGrpSpPr>
        <p:grpSpPr>
          <a:xfrm>
            <a:off x="0" y="-7920"/>
            <a:ext cx="12191760" cy="6865920"/>
            <a:chOff x="0" y="-7920"/>
            <a:chExt cx="12191760" cy="6865920"/>
          </a:xfrm>
        </p:grpSpPr>
        <p:cxnSp>
          <p:nvCxnSpPr>
            <p:cNvPr id="64" name="Straight Connector 19"/>
            <p:cNvCxnSpPr/>
            <p:nvPr/>
          </p:nvCxnSpPr>
          <p:spPr>
            <a:xfrm>
              <a:off x="9370800" y="0"/>
              <a:ext cx="1219680" cy="6858360"/>
            </a:xfrm>
            <a:prstGeom prst="straightConnector1">
              <a:avLst/>
            </a:prstGeom>
            <a:ln w="9525" cap="rnd">
              <a:solidFill>
                <a:srgbClr val="000000">
                  <a:lumMod val="85000"/>
                  <a:lumOff val="15000"/>
                </a:srgbClr>
              </a:solidFill>
              <a:round/>
            </a:ln>
          </p:spPr>
        </p:cxnSp>
        <p:cxnSp>
          <p:nvCxnSpPr>
            <p:cNvPr id="65" name="Straight Connector 20"/>
            <p:cNvCxnSpPr/>
            <p:nvPr/>
          </p:nvCxnSpPr>
          <p:spPr>
            <a:xfrm flipH="1">
              <a:off x="7424640" y="3681360"/>
              <a:ext cx="4764240" cy="3177000"/>
            </a:xfrm>
            <a:prstGeom prst="straightConnector1">
              <a:avLst/>
            </a:prstGeom>
            <a:ln w="9525" cap="rnd">
              <a:solidFill>
                <a:srgbClr val="000000">
                  <a:lumMod val="85000"/>
                  <a:lumOff val="15000"/>
                </a:srgbClr>
              </a:solidFill>
              <a:round/>
            </a:ln>
          </p:spPr>
        </p:cxnSp>
        <p:sp>
          <p:nvSpPr>
            <p:cNvPr id="66" name="Rectangle 23"/>
            <p:cNvSpPr/>
            <p:nvPr/>
          </p:nvSpPr>
          <p:spPr>
            <a:xfrm>
              <a:off x="9182160" y="-7920"/>
              <a:ext cx="3006360" cy="6865560"/>
            </a:xfrm>
            <a:custGeom>
              <a:avLst/>
              <a:gdLst>
                <a:gd name="textAreaLeft" fmla="*/ 0 w 3006360"/>
                <a:gd name="textAreaRight" fmla="*/ 3006720 w 3006360"/>
                <a:gd name="textAreaTop" fmla="*/ 0 h 6865560"/>
                <a:gd name="textAreaBottom" fmla="*/ 686592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67" name="Rectangle 25"/>
            <p:cNvSpPr/>
            <p:nvPr/>
          </p:nvSpPr>
          <p:spPr>
            <a:xfrm>
              <a:off x="9602640" y="-7920"/>
              <a:ext cx="2588760" cy="6865560"/>
            </a:xfrm>
            <a:custGeom>
              <a:avLst/>
              <a:gdLst>
                <a:gd name="textAreaLeft" fmla="*/ 0 w 2588760"/>
                <a:gd name="textAreaRight" fmla="*/ 2589120 w 2588760"/>
                <a:gd name="textAreaTop" fmla="*/ 0 h 6865560"/>
                <a:gd name="textAreaBottom" fmla="*/ 686592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68" name="Isosceles Triangle 23"/>
            <p:cNvSpPr/>
            <p:nvPr/>
          </p:nvSpPr>
          <p:spPr>
            <a:xfrm>
              <a:off x="8933040" y="3048120"/>
              <a:ext cx="3258720" cy="3809520"/>
            </a:xfrm>
            <a:prstGeom prst="triangle">
              <a:avLst>
                <a:gd name="adj" fmla="val 100000"/>
              </a:avLst>
            </a:prstGeom>
            <a:solidFill>
              <a:schemeClr val="accent2">
                <a:alpha val="72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69" name="Rectangle 27"/>
            <p:cNvSpPr/>
            <p:nvPr/>
          </p:nvSpPr>
          <p:spPr>
            <a:xfrm>
              <a:off x="9334440" y="-7920"/>
              <a:ext cx="2854080" cy="6865560"/>
            </a:xfrm>
            <a:custGeom>
              <a:avLst/>
              <a:gdLst>
                <a:gd name="textAreaLeft" fmla="*/ 0 w 2854080"/>
                <a:gd name="textAreaRight" fmla="*/ 2854440 w 2854080"/>
                <a:gd name="textAreaTop" fmla="*/ 0 h 6865560"/>
                <a:gd name="textAreaBottom" fmla="*/ 686592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70" name="Rectangle 28"/>
            <p:cNvSpPr/>
            <p:nvPr/>
          </p:nvSpPr>
          <p:spPr>
            <a:xfrm>
              <a:off x="10898280" y="-7920"/>
              <a:ext cx="1290240" cy="6865560"/>
            </a:xfrm>
            <a:custGeom>
              <a:avLst/>
              <a:gdLst>
                <a:gd name="textAreaLeft" fmla="*/ 0 w 1290240"/>
                <a:gd name="textAreaRight" fmla="*/ 1290600 w 1290240"/>
                <a:gd name="textAreaTop" fmla="*/ 0 h 6865560"/>
                <a:gd name="textAreaBottom" fmla="*/ 686592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71" name="Rectangle 29"/>
            <p:cNvSpPr/>
            <p:nvPr/>
          </p:nvSpPr>
          <p:spPr>
            <a:xfrm>
              <a:off x="10939320" y="-7920"/>
              <a:ext cx="1248840" cy="6865560"/>
            </a:xfrm>
            <a:custGeom>
              <a:avLst/>
              <a:gdLst>
                <a:gd name="textAreaLeft" fmla="*/ 0 w 1248840"/>
                <a:gd name="textAreaRight" fmla="*/ 1249200 w 1248840"/>
                <a:gd name="textAreaTop" fmla="*/ 0 h 6865560"/>
                <a:gd name="textAreaBottom" fmla="*/ 686592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72" name="Isosceles Triangle 27"/>
            <p:cNvSpPr/>
            <p:nvPr/>
          </p:nvSpPr>
          <p:spPr>
            <a:xfrm>
              <a:off x="10371240" y="3589200"/>
              <a:ext cx="1817280" cy="3268440"/>
            </a:xfrm>
            <a:prstGeom prst="triangle">
              <a:avLst>
                <a:gd name="adj" fmla="val 100000"/>
              </a:avLst>
            </a:prstGeom>
            <a:solidFill>
              <a:schemeClr val="accent1">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sp>
          <p:nvSpPr>
            <p:cNvPr id="73" name="Isosceles Triangle 28"/>
            <p:cNvSpPr/>
            <p:nvPr/>
          </p:nvSpPr>
          <p:spPr>
            <a:xfrm>
              <a:off x="0" y="4013280"/>
              <a:ext cx="448920" cy="2844360"/>
            </a:xfrm>
            <a:prstGeom prst="triangle">
              <a:avLst>
                <a:gd name="adj" fmla="val 0"/>
              </a:avLst>
            </a:prstGeom>
            <a:solidFill>
              <a:schemeClr val="accent1">
                <a:alpha val="8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ru-RU" sz="1800" b="0" strike="noStrike" spc="-1">
                <a:solidFill>
                  <a:srgbClr val="000000"/>
                </a:solidFill>
                <a:latin typeface="Arial"/>
              </a:endParaRPr>
            </a:p>
          </p:txBody>
        </p:sp>
      </p:grpSp>
      <p:sp>
        <p:nvSpPr>
          <p:cNvPr id="74"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rmAutofit/>
          </a:bodyPr>
          <a:lstStyle/>
          <a:p>
            <a:pPr indent="0" defTabSz="457200">
              <a:lnSpc>
                <a:spcPct val="100000"/>
              </a:lnSpc>
              <a:buNone/>
            </a:pPr>
            <a:r>
              <a:rPr lang="ru-RU" sz="3600" b="0" strike="noStrike" spc="-1">
                <a:solidFill>
                  <a:schemeClr val="accent1"/>
                </a:solidFill>
                <a:latin typeface="Trebuchet MS"/>
              </a:rPr>
              <a:t>Образец заголовка</a:t>
            </a:r>
            <a:endParaRPr lang="ru-RU" sz="3600" b="0" strike="noStrike" spc="-1">
              <a:solidFill>
                <a:schemeClr val="dk1"/>
              </a:solidFill>
              <a:latin typeface="Arial"/>
            </a:endParaRPr>
          </a:p>
        </p:txBody>
      </p:sp>
      <p:sp>
        <p:nvSpPr>
          <p:cNvPr id="75" name="PlaceHolder 2"/>
          <p:cNvSpPr>
            <a:spLocks noGrp="1"/>
          </p:cNvSpPr>
          <p:nvPr>
            <p:ph type="body"/>
          </p:nvPr>
        </p:nvSpPr>
        <p:spPr>
          <a:xfrm>
            <a:off x="677880" y="2160720"/>
            <a:ext cx="8596080" cy="388116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1800" b="0" strike="noStrike" spc="-1">
                <a:solidFill>
                  <a:srgbClr val="FFFFFF"/>
                </a:solidFill>
                <a:latin typeface="Trebuchet MS"/>
              </a:rPr>
              <a:t>Образец текста</a:t>
            </a:r>
          </a:p>
          <a:p>
            <a:pPr marL="743040" lvl="1" indent="-28584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Второй уровень</a:t>
            </a:r>
          </a:p>
          <a:p>
            <a:pPr marL="1143000" lvl="2" indent="-228600" defTabSz="457200">
              <a:lnSpc>
                <a:spcPct val="100000"/>
              </a:lnSpc>
              <a:spcBef>
                <a:spcPts val="1001"/>
              </a:spcBef>
              <a:buClr>
                <a:srgbClr val="90C226"/>
              </a:buClr>
              <a:buSzPct val="80000"/>
              <a:buFont typeface="Wingdings 3" charset="2"/>
              <a:buChar char=""/>
            </a:pPr>
            <a:r>
              <a:rPr lang="ru-RU" sz="1400" b="0" strike="noStrike" spc="-1">
                <a:solidFill>
                  <a:srgbClr val="FFFFFF"/>
                </a:solidFill>
                <a:latin typeface="Trebuchet MS"/>
              </a:rPr>
              <a:t>Третий уровень</a:t>
            </a:r>
          </a:p>
          <a:p>
            <a:pPr marL="1600200" lvl="3" indent="-228600" defTabSz="457200">
              <a:lnSpc>
                <a:spcPct val="100000"/>
              </a:lnSpc>
              <a:spcBef>
                <a:spcPts val="1001"/>
              </a:spcBef>
              <a:buClr>
                <a:srgbClr val="90C226"/>
              </a:buClr>
              <a:buSzPct val="80000"/>
              <a:buFont typeface="Wingdings 3" charset="2"/>
              <a:buChar char=""/>
            </a:pPr>
            <a:r>
              <a:rPr lang="ru-RU" sz="1200" b="0" strike="noStrike" spc="-1">
                <a:solidFill>
                  <a:srgbClr val="FFFFFF"/>
                </a:solidFill>
                <a:latin typeface="Trebuchet MS"/>
              </a:rPr>
              <a:t>Четвертый уровень</a:t>
            </a:r>
          </a:p>
          <a:p>
            <a:pPr marL="2057400" lvl="4" indent="-228600" defTabSz="457200">
              <a:lnSpc>
                <a:spcPct val="100000"/>
              </a:lnSpc>
              <a:spcBef>
                <a:spcPts val="1001"/>
              </a:spcBef>
              <a:buClr>
                <a:srgbClr val="90C226"/>
              </a:buClr>
              <a:buSzPct val="80000"/>
              <a:buFont typeface="Wingdings 3" charset="2"/>
              <a:buChar char=""/>
            </a:pPr>
            <a:r>
              <a:rPr lang="ru-RU" sz="1200" b="0" strike="noStrike" spc="-1">
                <a:solidFill>
                  <a:srgbClr val="FFFFFF"/>
                </a:solidFill>
                <a:latin typeface="Trebuchet MS"/>
              </a:rPr>
              <a:t>Пятый уровень</a:t>
            </a:r>
          </a:p>
        </p:txBody>
      </p:sp>
      <p:sp>
        <p:nvSpPr>
          <p:cNvPr id="76" name="PlaceHolder 3"/>
          <p:cNvSpPr>
            <a:spLocks noGrp="1"/>
          </p:cNvSpPr>
          <p:nvPr>
            <p:ph type="dt" idx="4"/>
          </p:nvPr>
        </p:nvSpPr>
        <p:spPr>
          <a:xfrm>
            <a:off x="7205760" y="6041880"/>
            <a:ext cx="910800" cy="364680"/>
          </a:xfrm>
          <a:prstGeom prst="rect">
            <a:avLst/>
          </a:prstGeom>
          <a:noFill/>
          <a:ln w="0">
            <a:noFill/>
          </a:ln>
        </p:spPr>
        <p:txBody>
          <a:bodyPr lIns="91440" tIns="45720" rIns="91440" bIns="45720" anchor="ctr">
            <a:noAutofit/>
          </a:bodyPr>
          <a:lstStyle>
            <a:lvl1pPr indent="0" algn="r">
              <a:lnSpc>
                <a:spcPct val="100000"/>
              </a:lnSpc>
              <a:buNone/>
              <a:defRPr lang="ru-RU" sz="900" b="0" strike="noStrike" spc="-1">
                <a:solidFill>
                  <a:schemeClr val="dk1">
                    <a:tint val="75000"/>
                  </a:schemeClr>
                </a:solidFill>
                <a:latin typeface="Trebuchet MS"/>
              </a:defRPr>
            </a:lvl1pPr>
          </a:lstStyle>
          <a:p>
            <a:pPr indent="0" algn="r">
              <a:lnSpc>
                <a:spcPct val="100000"/>
              </a:lnSpc>
              <a:buNone/>
            </a:pPr>
            <a:r>
              <a:rPr lang="ru-RU" sz="900" b="0" strike="noStrike" spc="-1">
                <a:solidFill>
                  <a:schemeClr val="dk1">
                    <a:tint val="75000"/>
                  </a:schemeClr>
                </a:solidFill>
                <a:latin typeface="Trebuchet MS"/>
              </a:rPr>
              <a:t>&lt;дата/время&gt;</a:t>
            </a:r>
            <a:endParaRPr lang="ru-RU" sz="900" b="0" strike="noStrike" spc="-1">
              <a:solidFill>
                <a:srgbClr val="FFFFFF"/>
              </a:solidFill>
              <a:latin typeface="Times New Roman"/>
            </a:endParaRPr>
          </a:p>
        </p:txBody>
      </p:sp>
      <p:sp>
        <p:nvSpPr>
          <p:cNvPr id="77" name="PlaceHolder 4"/>
          <p:cNvSpPr>
            <a:spLocks noGrp="1"/>
          </p:cNvSpPr>
          <p:nvPr>
            <p:ph type="ftr" idx="5"/>
          </p:nvPr>
        </p:nvSpPr>
        <p:spPr>
          <a:xfrm>
            <a:off x="677880" y="6041880"/>
            <a:ext cx="6297120" cy="364680"/>
          </a:xfrm>
          <a:prstGeom prst="rect">
            <a:avLst/>
          </a:prstGeom>
          <a:noFill/>
          <a:ln w="0">
            <a:noFill/>
          </a:ln>
        </p:spPr>
        <p:txBody>
          <a:bodyPr lIns="91440" tIns="45720" rIns="91440" bIns="45720" anchor="ctr">
            <a:noAutofit/>
          </a:bodyPr>
          <a:lstStyle>
            <a:lvl1pPr indent="0" algn="ctr">
              <a:buNone/>
              <a:defRPr lang="ru-RU" sz="1400" b="0" strike="noStrike" spc="-1">
                <a:solidFill>
                  <a:srgbClr val="FFFFFF"/>
                </a:solidFill>
                <a:latin typeface="Times New Roman"/>
              </a:defRPr>
            </a:lvl1pPr>
          </a:lstStyle>
          <a:p>
            <a:pPr indent="0" algn="ctr">
              <a:buNone/>
            </a:pPr>
            <a:r>
              <a:rPr lang="ru-RU" sz="1400" b="0" strike="noStrike" spc="-1">
                <a:solidFill>
                  <a:srgbClr val="FFFFFF"/>
                </a:solidFill>
                <a:latin typeface="Times New Roman"/>
              </a:rPr>
              <a:t>&lt;нижний колонтитул&gt;</a:t>
            </a:r>
          </a:p>
        </p:txBody>
      </p:sp>
      <p:sp>
        <p:nvSpPr>
          <p:cNvPr id="78" name="PlaceHolder 5"/>
          <p:cNvSpPr>
            <a:spLocks noGrp="1"/>
          </p:cNvSpPr>
          <p:nvPr>
            <p:ph type="sldNum" idx="6"/>
          </p:nvPr>
        </p:nvSpPr>
        <p:spPr>
          <a:xfrm>
            <a:off x="8589960" y="6041880"/>
            <a:ext cx="684000" cy="364680"/>
          </a:xfrm>
          <a:prstGeom prst="rect">
            <a:avLst/>
          </a:prstGeom>
          <a:noFill/>
          <a:ln w="0">
            <a:noFill/>
          </a:ln>
        </p:spPr>
        <p:txBody>
          <a:bodyPr lIns="91440" tIns="45720" rIns="91440" bIns="45720" anchor="ctr">
            <a:noAutofit/>
          </a:bodyPr>
          <a:lstStyle>
            <a:lvl1pPr indent="0" algn="r">
              <a:lnSpc>
                <a:spcPct val="100000"/>
              </a:lnSpc>
              <a:buNone/>
              <a:defRPr lang="ru-RU" sz="900" b="0" strike="noStrike" spc="-1">
                <a:solidFill>
                  <a:schemeClr val="accent1"/>
                </a:solidFill>
                <a:latin typeface="Trebuchet MS"/>
              </a:defRPr>
            </a:lvl1pPr>
          </a:lstStyle>
          <a:p>
            <a:pPr indent="0" algn="r">
              <a:lnSpc>
                <a:spcPct val="100000"/>
              </a:lnSpc>
              <a:buNone/>
            </a:pPr>
            <a:fld id="{4DC4804B-FD01-492C-ABA0-9349E83DD303}" type="slidenum">
              <a:rPr lang="ru-RU" sz="900" b="0" strike="noStrike" spc="-1">
                <a:solidFill>
                  <a:schemeClr val="accent1"/>
                </a:solidFill>
                <a:latin typeface="Trebuchet MS"/>
              </a:rPr>
              <a:t>‹#›</a:t>
            </a:fld>
            <a:endParaRPr lang="ru-RU" sz="900" b="0" strike="noStrike" spc="-1">
              <a:solidFill>
                <a:srgbClr val="FFFFFF"/>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1506600" y="2405160"/>
            <a:ext cx="7767360" cy="1645920"/>
          </a:xfrm>
          <a:prstGeom prst="rect">
            <a:avLst/>
          </a:prstGeom>
          <a:noFill/>
          <a:ln w="9360">
            <a:noFill/>
          </a:ln>
        </p:spPr>
        <p:txBody>
          <a:bodyPr lIns="91440" tIns="45720" rIns="91440" bIns="45720" numCol="1" spcCol="0" anchor="b">
            <a:noAutofit/>
          </a:bodyPr>
          <a:lstStyle/>
          <a:p>
            <a:pPr indent="0" algn="r" defTabSz="457200">
              <a:lnSpc>
                <a:spcPct val="100000"/>
              </a:lnSpc>
              <a:buNone/>
            </a:pPr>
            <a:r>
              <a:rPr lang="ru-RU" sz="5400" b="0" strike="noStrike" spc="-1">
                <a:solidFill>
                  <a:schemeClr val="accent1"/>
                </a:solidFill>
                <a:latin typeface="Trebuchet MS"/>
              </a:rPr>
              <a:t>Добро в законе</a:t>
            </a:r>
            <a:endParaRPr lang="ru-RU" sz="5400" b="0" strike="noStrike" spc="-1">
              <a:solidFill>
                <a:schemeClr val="dk1"/>
              </a:solidFill>
              <a:latin typeface="Arial"/>
            </a:endParaRPr>
          </a:p>
        </p:txBody>
      </p:sp>
      <p:sp>
        <p:nvSpPr>
          <p:cNvPr id="116" name="PlaceHolder 2"/>
          <p:cNvSpPr>
            <a:spLocks noGrp="1"/>
          </p:cNvSpPr>
          <p:nvPr>
            <p:ph type="subTitle"/>
          </p:nvPr>
        </p:nvSpPr>
        <p:spPr>
          <a:xfrm>
            <a:off x="1506600" y="4051440"/>
            <a:ext cx="7767360" cy="1096560"/>
          </a:xfrm>
          <a:prstGeom prst="rect">
            <a:avLst/>
          </a:prstGeom>
          <a:noFill/>
          <a:ln w="9360">
            <a:noFill/>
          </a:ln>
        </p:spPr>
        <p:txBody>
          <a:bodyPr lIns="91440" tIns="45720" rIns="91440" bIns="45720" numCol="1" spcCol="0" anchor="t">
            <a:normAutofit fontScale="94722" lnSpcReduction="10000"/>
          </a:bodyPr>
          <a:lstStyle/>
          <a:p>
            <a:pPr indent="0" algn="r" defTabSz="457200">
              <a:lnSpc>
                <a:spcPct val="100000"/>
              </a:lnSpc>
              <a:spcBef>
                <a:spcPts val="1001"/>
              </a:spcBef>
              <a:buNone/>
              <a:tabLst>
                <a:tab pos="0" algn="l"/>
              </a:tabLst>
            </a:pPr>
            <a:r>
              <a:rPr lang="ru-RU" sz="1800" b="0" strike="noStrike" spc="-1">
                <a:solidFill>
                  <a:schemeClr val="dk1">
                    <a:lumMod val="50000"/>
                    <a:lumOff val="50000"/>
                  </a:schemeClr>
                </a:solidFill>
                <a:latin typeface="Trebuchet MS"/>
              </a:rPr>
              <a:t>Консультант: Николай Васильевич</a:t>
            </a:r>
            <a:r>
              <a:rPr lang="en-US" sz="1800" b="0" strike="noStrike" spc="-1">
                <a:solidFill>
                  <a:schemeClr val="dk1">
                    <a:lumMod val="50000"/>
                    <a:lumOff val="50000"/>
                  </a:schemeClr>
                </a:solidFill>
                <a:latin typeface="Trebuchet MS"/>
              </a:rPr>
              <a:t>.</a:t>
            </a:r>
            <a:endParaRPr lang="ru-RU" sz="1800" b="0" strike="noStrike" spc="-1">
              <a:solidFill>
                <a:srgbClr val="FFFFFF"/>
              </a:solidFill>
              <a:latin typeface="Arial"/>
            </a:endParaRPr>
          </a:p>
          <a:p>
            <a:pPr indent="0" algn="r" defTabSz="457200">
              <a:lnSpc>
                <a:spcPct val="100000"/>
              </a:lnSpc>
              <a:spcBef>
                <a:spcPts val="1001"/>
              </a:spcBef>
              <a:buNone/>
              <a:tabLst>
                <a:tab pos="0" algn="l"/>
              </a:tabLst>
            </a:pPr>
            <a:r>
              <a:rPr lang="ru-RU" sz="1800" b="0" strike="noStrike" spc="-1">
                <a:solidFill>
                  <a:schemeClr val="dk1">
                    <a:lumMod val="50000"/>
                    <a:lumOff val="50000"/>
                  </a:schemeClr>
                </a:solidFill>
                <a:latin typeface="Trebuchet MS"/>
              </a:rPr>
              <a:t>Руководитель : Курлянская Диана</a:t>
            </a:r>
            <a:endParaRPr lang="ru-RU" sz="1800" b="0" strike="noStrike" spc="-1">
              <a:solidFill>
                <a:srgbClr val="FFFFFF"/>
              </a:solidFill>
              <a:latin typeface="Arial"/>
            </a:endParaRPr>
          </a:p>
          <a:p>
            <a:pPr indent="0" algn="r" defTabSz="457200">
              <a:lnSpc>
                <a:spcPct val="100000"/>
              </a:lnSpc>
              <a:spcBef>
                <a:spcPts val="1001"/>
              </a:spcBef>
              <a:buNone/>
              <a:tabLst>
                <a:tab pos="0" algn="l"/>
              </a:tabLst>
            </a:pPr>
            <a:r>
              <a:rPr lang="ru-RU" sz="1800" b="0" strike="noStrike" spc="-1">
                <a:solidFill>
                  <a:schemeClr val="dk1">
                    <a:lumMod val="50000"/>
                    <a:lumOff val="50000"/>
                  </a:schemeClr>
                </a:solidFill>
                <a:latin typeface="Trebuchet MS"/>
              </a:rPr>
              <a:t>Участники: Зуева Лилия </a:t>
            </a:r>
            <a:endParaRPr lang="ru-RU" sz="1800" b="0" strike="noStrike" spc="-1">
              <a:solidFill>
                <a:srgbClr val="FFFFFF"/>
              </a:solidFill>
              <a:latin typeface="Arial"/>
            </a:endParaRPr>
          </a:p>
        </p:txBody>
      </p:sp>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669600" y="29664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Есть ещё статьи которые обсудим</a:t>
            </a:r>
            <a:endParaRPr lang="ru-RU" sz="3600" b="0" strike="noStrike" spc="-1">
              <a:solidFill>
                <a:schemeClr val="dk1"/>
              </a:solidFill>
              <a:latin typeface="Arial"/>
            </a:endParaRPr>
          </a:p>
        </p:txBody>
      </p:sp>
      <p:sp>
        <p:nvSpPr>
          <p:cNvPr id="136" name="PlaceHolder 2"/>
          <p:cNvSpPr>
            <a:spLocks noGrp="1"/>
          </p:cNvSpPr>
          <p:nvPr>
            <p:ph/>
          </p:nvPr>
        </p:nvSpPr>
        <p:spPr>
          <a:xfrm>
            <a:off x="257760" y="833400"/>
            <a:ext cx="12049200" cy="449064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Статья 251. Загрязнение атмосферы</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Статья 252. Загрязнение морской среды</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Статья 246. Нарушение правил охраны окружающей среды при производстве работ</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Статья 247. Нарушение правил обращения экологически опасных веществ и отходов</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Статья 248. Нарушение правил безопасности при обращении с микробиологическими либо другими биологическими агентами или токсинами</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 и так далее</a:t>
            </a:r>
          </a:p>
          <a:p>
            <a:pPr marL="343080" indent="-343080" defTabSz="457200">
              <a:lnSpc>
                <a:spcPct val="100000"/>
              </a:lnSpc>
              <a:spcBef>
                <a:spcPts val="1001"/>
              </a:spcBef>
              <a:buClr>
                <a:srgbClr val="90C226"/>
              </a:buClr>
              <a:buSzPct val="80000"/>
              <a:buFont typeface="Wingdings 3" charset="2"/>
              <a:buChar char=""/>
            </a:pPr>
            <a:r>
              <a:rPr lang="ru-RU" sz="2000" b="0" strike="noStrike" spc="-1">
                <a:solidFill>
                  <a:srgbClr val="FFFFFF"/>
                </a:solidFill>
                <a:latin typeface="Trebuchet MS"/>
              </a:rPr>
              <a:t>Информация: </a:t>
            </a:r>
            <a:r>
              <a:rPr lang="en-US" sz="2000" b="0" strike="noStrike" spc="-1">
                <a:solidFill>
                  <a:srgbClr val="FFFFFF"/>
                </a:solidFill>
                <a:latin typeface="Trebuchet MS"/>
              </a:rPr>
              <a:t>https://base.garant.ru/10108000/7621e13d4250f8a97db3a80246ecbf9e/</a:t>
            </a:r>
            <a:endParaRPr lang="ru-RU" sz="2000" b="0" strike="noStrike" spc="-1">
              <a:solidFill>
                <a:srgbClr val="FFFFFF"/>
              </a:solidFill>
              <a:latin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p:nvPr>
        </p:nvSpPr>
        <p:spPr>
          <a:xfrm>
            <a:off x="834480" y="659160"/>
            <a:ext cx="10113480" cy="4492800"/>
          </a:xfrm>
          <a:prstGeom prst="rect">
            <a:avLst/>
          </a:prstGeom>
          <a:noFill/>
          <a:ln w="9360">
            <a:noFill/>
          </a:ln>
        </p:spPr>
        <p:txBody>
          <a:bodyPr lIns="91440" tIns="45720" rIns="91440" bIns="45720" numCol="1" spcCol="0" anchor="t">
            <a:noAutofit/>
          </a:bodyPr>
          <a:lstStyle/>
          <a:p>
            <a:pPr indent="0" defTabSz="457200">
              <a:lnSpc>
                <a:spcPct val="100000"/>
              </a:lnSpc>
              <a:spcBef>
                <a:spcPts val="1001"/>
              </a:spcBef>
              <a:buNone/>
              <a:tabLst>
                <a:tab pos="0" algn="l"/>
              </a:tabLst>
            </a:pPr>
            <a:r>
              <a:rPr lang="ru-RU" sz="3200" b="0" strike="noStrike" spc="-1">
                <a:solidFill>
                  <a:srgbClr val="FFFFFF"/>
                </a:solidFill>
                <a:latin typeface="Trebuchet MS"/>
              </a:rPr>
              <a:t>Наказания у статей Конституции РФ 247,246,251,252</a:t>
            </a:r>
          </a:p>
          <a:p>
            <a:pPr indent="0" defTabSz="457200">
              <a:lnSpc>
                <a:spcPct val="100000"/>
              </a:lnSpc>
              <a:spcBef>
                <a:spcPts val="1001"/>
              </a:spcBef>
              <a:buNone/>
              <a:tabLst>
                <a:tab pos="0" algn="l"/>
              </a:tabLst>
            </a:pPr>
            <a:r>
              <a:rPr lang="ru-RU" sz="3200" b="0" strike="noStrike" spc="-1">
                <a:solidFill>
                  <a:srgbClr val="FFFFFF"/>
                </a:solidFill>
                <a:latin typeface="Trebuchet MS"/>
              </a:rPr>
              <a:t>(Одинаковое)</a:t>
            </a:r>
          </a:p>
          <a:p>
            <a:pPr marL="343080" indent="-343080" defTabSz="457200">
              <a:lnSpc>
                <a:spcPct val="100000"/>
              </a:lnSpc>
              <a:spcBef>
                <a:spcPts val="1001"/>
              </a:spcBef>
              <a:buClr>
                <a:srgbClr val="90C226"/>
              </a:buClr>
              <a:buSzPct val="80000"/>
              <a:buFont typeface="Wingdings 3" charset="2"/>
              <a:buChar char=""/>
              <a:tabLst>
                <a:tab pos="0" algn="l"/>
              </a:tabLst>
            </a:pPr>
            <a:r>
              <a:rPr lang="ru-RU" sz="3200" b="0" strike="noStrike" spc="-1">
                <a:solidFill>
                  <a:srgbClr val="FFFFFF"/>
                </a:solidFill>
                <a:latin typeface="Trebuchet MS"/>
              </a:rPr>
              <a:t>«наказываются штрафом в размере до двухсот тысяч рублей или в размере заработной платы или иного дохода осужденного за период до восемнадцати месяцев, либо ограничением свободы на срок до двух лет, либо принудительными работами на срок до двух лет, либо лишением свободы на тот же срок.»</a:t>
            </a:r>
          </a:p>
          <a:p>
            <a:pPr indent="0" defTabSz="457200">
              <a:lnSpc>
                <a:spcPct val="100000"/>
              </a:lnSpc>
              <a:spcBef>
                <a:spcPts val="1001"/>
              </a:spcBef>
              <a:buNone/>
              <a:tabLst>
                <a:tab pos="0" algn="l"/>
              </a:tabLst>
            </a:pPr>
            <a:endParaRPr lang="ru-RU" sz="1800" b="0" strike="noStrike" spc="-1">
              <a:solidFill>
                <a:srgbClr val="FFFFFF"/>
              </a:solidFill>
              <a:latin typeface="Trebuchet MS"/>
            </a:endParaRPr>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Не забываем, что  добро делаем не только мы</a:t>
            </a:r>
            <a:r>
              <a:rPr lang="ru-RU" sz="3600" b="0" strike="noStrike" spc="-1">
                <a:solidFill>
                  <a:schemeClr val="accent1"/>
                </a:solidFill>
                <a:latin typeface="Wingdings"/>
              </a:rPr>
              <a:t></a:t>
            </a:r>
            <a:endParaRPr lang="ru-RU" sz="3600" b="0" strike="noStrike" spc="-1">
              <a:solidFill>
                <a:schemeClr val="dk1"/>
              </a:solidFill>
              <a:latin typeface="Arial"/>
            </a:endParaRPr>
          </a:p>
        </p:txBody>
      </p:sp>
      <p:sp>
        <p:nvSpPr>
          <p:cNvPr id="139" name="PlaceHolder 2"/>
          <p:cNvSpPr>
            <a:spLocks noGrp="1"/>
          </p:cNvSpPr>
          <p:nvPr>
            <p:ph/>
          </p:nvPr>
        </p:nvSpPr>
        <p:spPr>
          <a:xfrm>
            <a:off x="677880" y="2160720"/>
            <a:ext cx="8596080" cy="388116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Государство действительно осуществляет много действий, чтобы улучшить жизнь граждан и развивать страну. Вот несколько примеров изменений, которые вы можете заметить в повседневной жизни: </a:t>
            </a:r>
          </a:p>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1. Улучшение инфраструктуры: строительство новых дорог, мостов, модернизация транспортной системы и развитие городской инфраструктуры. </a:t>
            </a:r>
          </a:p>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2. Образование: расширение сети школ, улучшение качества обучения, предоставление бесплатного образования для детей из неблагополучных семей и развитие профессионального образования.</a:t>
            </a:r>
          </a:p>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 3. Здравоохранение: строительство больниц, улучшение доступности медицинских услуг, предоставление бесплатных медицинских услуг для некоторых категорий граждан и развитие системы предотвращения заболеваний. </a:t>
            </a:r>
          </a:p>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4. Социальная защита: предоставление пенсий, пособий и других социальных льгот для граждан, находящихся в трудных жизненных ситуациях. </a:t>
            </a:r>
          </a:p>
          <a:p>
            <a:pPr marL="343080" indent="-343080" defTabSz="457200">
              <a:lnSpc>
                <a:spcPct val="100000"/>
              </a:lnSpc>
              <a:spcBef>
                <a:spcPts val="1001"/>
              </a:spcBef>
              <a:buClr>
                <a:srgbClr val="90C226"/>
              </a:buClr>
              <a:buSzPct val="80000"/>
              <a:buFont typeface="Wingdings 3" charset="2"/>
              <a:buChar char=""/>
            </a:pPr>
            <a:r>
              <a:rPr lang="ru-RU" sz="1600" b="0" strike="noStrike" spc="-1">
                <a:solidFill>
                  <a:srgbClr val="FFFFFF"/>
                </a:solidFill>
                <a:latin typeface="Trebuchet MS"/>
              </a:rPr>
              <a:t>5. Экология: внедрение экологических норм и стандартов, развитие альтернативных источников энергии так далее</a:t>
            </a:r>
            <a:r>
              <a:rPr lang="en-US" sz="1600" b="0" strike="noStrike" spc="-1">
                <a:solidFill>
                  <a:srgbClr val="FFFFFF"/>
                </a:solidFill>
                <a:latin typeface="Trebuchet MS"/>
              </a:rPr>
              <a:t>.</a:t>
            </a:r>
            <a:endParaRPr lang="ru-RU" sz="1600" b="0" strike="noStrike" spc="-1">
              <a:solidFill>
                <a:srgbClr val="FFFFFF"/>
              </a:solidFill>
              <a:latin typeface="Trebuchet MS"/>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Делаем выводы:</a:t>
            </a:r>
            <a:endParaRPr lang="ru-RU" sz="3600" b="0" strike="noStrike" spc="-1">
              <a:solidFill>
                <a:schemeClr val="dk1"/>
              </a:solidFill>
              <a:latin typeface="Arial"/>
            </a:endParaRPr>
          </a:p>
        </p:txBody>
      </p:sp>
      <p:sp>
        <p:nvSpPr>
          <p:cNvPr id="141" name="PlaceHolder 2"/>
          <p:cNvSpPr>
            <a:spLocks noGrp="1"/>
          </p:cNvSpPr>
          <p:nvPr>
            <p:ph/>
          </p:nvPr>
        </p:nvSpPr>
        <p:spPr>
          <a:xfrm>
            <a:off x="677880" y="2160720"/>
            <a:ext cx="8596080" cy="388116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Мы узнали, что  все действия которые  совершаем должны быть законными.</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Надо помнить ,что есть черта которую нельзя переступать .</a:t>
            </a:r>
          </a:p>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И узнали маленькую базу ,что мы можем сделать.</a:t>
            </a: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7764" y="3979817"/>
            <a:ext cx="2758441" cy="2758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677880" y="609480"/>
            <a:ext cx="8596080" cy="1320480"/>
          </a:xfrm>
          <a:prstGeom prst="rect">
            <a:avLst/>
          </a:prstGeom>
          <a:noFill/>
          <a:ln w="0">
            <a:noFill/>
          </a:ln>
        </p:spPr>
        <p:txBody>
          <a:bodyPr lIns="0" tIns="0" rIns="0" bIns="0" anchor="ctr">
            <a:noAutofit/>
          </a:bodyPr>
          <a:lstStyle/>
          <a:p>
            <a:pPr indent="0">
              <a:buNone/>
            </a:pPr>
            <a:r>
              <a:rPr lang="ru-RU" sz="3200" b="0" strike="noStrike" spc="-1">
                <a:solidFill>
                  <a:schemeClr val="dk1"/>
                </a:solidFill>
                <a:latin typeface="Arial"/>
              </a:rPr>
              <a:t>Опрос:</a:t>
            </a:r>
          </a:p>
        </p:txBody>
      </p:sp>
      <p:sp>
        <p:nvSpPr>
          <p:cNvPr id="143" name="TextBox 142"/>
          <p:cNvSpPr txBox="1"/>
          <p:nvPr/>
        </p:nvSpPr>
        <p:spPr>
          <a:xfrm>
            <a:off x="1260000" y="1620000"/>
            <a:ext cx="7740000" cy="3960000"/>
          </a:xfrm>
          <a:prstGeom prst="rect">
            <a:avLst/>
          </a:prstGeom>
          <a:noFill/>
          <a:ln w="0">
            <a:noFill/>
          </a:ln>
        </p:spPr>
        <p:txBody>
          <a:bodyPr lIns="90000" tIns="45000" rIns="90000" bIns="45000" anchor="t">
            <a:noAutofit/>
          </a:bodyPr>
          <a:lstStyle/>
          <a:p>
            <a:r>
              <a:rPr lang="ru-RU" sz="2800" b="0" strike="noStrike" spc="-1">
                <a:solidFill>
                  <a:srgbClr val="FFFFFF"/>
                </a:solidFill>
                <a:latin typeface="Arial"/>
                <a:ea typeface="Droid Sans Fallback"/>
              </a:rPr>
              <a:t>1.Был ли полезен вам этот урок?</a:t>
            </a:r>
            <a:endParaRPr lang="ru-RU" sz="2800" b="0" strike="noStrike" spc="-1">
              <a:solidFill>
                <a:srgbClr val="FFFFFF"/>
              </a:solidFill>
              <a:latin typeface="Arial"/>
            </a:endParaRPr>
          </a:p>
          <a:p>
            <a:endParaRPr lang="ru-RU" sz="2800" b="0" strike="noStrike" spc="-1">
              <a:solidFill>
                <a:srgbClr val="FFFFFF"/>
              </a:solidFill>
              <a:latin typeface="Arial"/>
            </a:endParaRPr>
          </a:p>
          <a:p>
            <a:endParaRPr lang="ru-RU" sz="2800" b="0" strike="noStrike" spc="-1">
              <a:solidFill>
                <a:srgbClr val="FFFFFF"/>
              </a:solidFill>
              <a:latin typeface="Arial"/>
            </a:endParaRPr>
          </a:p>
          <a:p>
            <a:r>
              <a:rPr lang="ru-RU" sz="2800" b="0" strike="noStrike" spc="-1">
                <a:solidFill>
                  <a:srgbClr val="FFFFFF"/>
                </a:solidFill>
                <a:latin typeface="Arial"/>
                <a:ea typeface="Droid Sans Fallback"/>
              </a:rPr>
              <a:t>2.Что для вас было самое интересное в проекте?</a:t>
            </a:r>
            <a:endParaRPr lang="ru-RU" sz="2800" b="0" strike="noStrike" spc="-1">
              <a:solidFill>
                <a:srgbClr val="FFFFFF"/>
              </a:solidFill>
              <a:latin typeface="Arial"/>
            </a:endParaRPr>
          </a:p>
          <a:p>
            <a:endParaRPr lang="ru-RU" sz="2800" b="0" strike="noStrike" spc="-1">
              <a:solidFill>
                <a:srgbClr val="FFFFFF"/>
              </a:solidFill>
              <a:latin typeface="Arial"/>
            </a:endParaRPr>
          </a:p>
          <a:p>
            <a:endParaRPr lang="ru-RU" sz="2800" b="0" strike="noStrike" spc="-1">
              <a:solidFill>
                <a:srgbClr val="FFFFFF"/>
              </a:solidFill>
              <a:latin typeface="Arial"/>
            </a:endParaRPr>
          </a:p>
          <a:p>
            <a:r>
              <a:rPr lang="ru-RU" sz="2800" b="0" strike="noStrike" spc="-1">
                <a:solidFill>
                  <a:srgbClr val="FFFFFF"/>
                </a:solidFill>
                <a:latin typeface="Arial"/>
                <a:ea typeface="Droid Sans Fallback"/>
              </a:rPr>
              <a:t>3.Хотели бы что-то добавить в проект?</a:t>
            </a:r>
            <a:endParaRPr lang="ru-RU" sz="28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Спасибо за внимание!</a:t>
            </a:r>
            <a:endParaRPr lang="ru-RU" sz="3600" b="0" strike="noStrike" spc="-1">
              <a:solidFill>
                <a:schemeClr val="dk1"/>
              </a:solidFill>
              <a:latin typeface="Arial"/>
            </a:endParaRPr>
          </a:p>
        </p:txBody>
      </p:sp>
      <p:pic>
        <p:nvPicPr>
          <p:cNvPr id="145" name="Объект 2"/>
          <p:cNvPicPr/>
          <p:nvPr/>
        </p:nvPicPr>
        <p:blipFill>
          <a:blip r:embed="rId2"/>
          <a:stretch/>
        </p:blipFill>
        <p:spPr>
          <a:xfrm>
            <a:off x="3035160" y="2160720"/>
            <a:ext cx="3881160" cy="3881160"/>
          </a:xfrm>
          <a:prstGeom prst="rect">
            <a:avLst/>
          </a:prstGeom>
          <a:ln w="9525">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Проблема</a:t>
            </a:r>
            <a:endParaRPr lang="ru-RU" sz="3600" b="0" strike="noStrike" spc="-1">
              <a:solidFill>
                <a:schemeClr val="dk1"/>
              </a:solidFill>
              <a:latin typeface="Arial"/>
            </a:endParaRPr>
          </a:p>
        </p:txBody>
      </p:sp>
      <p:sp>
        <p:nvSpPr>
          <p:cNvPr id="118" name="PlaceHolder 2"/>
          <p:cNvSpPr>
            <a:spLocks noGrp="1"/>
          </p:cNvSpPr>
          <p:nvPr>
            <p:ph/>
          </p:nvPr>
        </p:nvSpPr>
        <p:spPr>
          <a:xfrm>
            <a:off x="677880" y="2160720"/>
            <a:ext cx="8596080" cy="3881160"/>
          </a:xfrm>
          <a:prstGeom prst="rect">
            <a:avLst/>
          </a:prstGeom>
          <a:noFill/>
          <a:ln w="9360">
            <a:noFill/>
          </a:ln>
        </p:spPr>
        <p:txBody>
          <a:bodyPr lIns="91440" tIns="45720" rIns="91440" bIns="45720" numCol="1" spcCol="0" anchor="t">
            <a:normAutofit/>
          </a:bodyPr>
          <a:lstStyle/>
          <a:p>
            <a:pPr marL="343080" indent="0" defTabSz="457200">
              <a:lnSpc>
                <a:spcPct val="100000"/>
              </a:lnSpc>
              <a:spcBef>
                <a:spcPts val="1001"/>
              </a:spcBef>
              <a:buNone/>
              <a:tabLst>
                <a:tab pos="0" algn="l"/>
              </a:tabLst>
            </a:pPr>
            <a:r>
              <a:rPr lang="ru-RU" sz="3200" b="0" strike="noStrike" spc="-1">
                <a:solidFill>
                  <a:srgbClr val="FFFFFF"/>
                </a:solidFill>
                <a:latin typeface="Arial"/>
              </a:rPr>
              <a:t>Люди даже с добрыми намерениями в борьбе за охрану природы могут, не зная законов, их нарушить.</a:t>
            </a:r>
            <a:endParaRPr lang="ru-RU" sz="3200" b="0" strike="noStrike" spc="-1">
              <a:solidFill>
                <a:srgbClr val="FFFFFF"/>
              </a:solidFill>
              <a:latin typeface="Trebuchet MS"/>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«Важная статья для нашего проекта»</a:t>
            </a:r>
            <a:endParaRPr lang="ru-RU" sz="3600" b="0" strike="noStrike" spc="-1">
              <a:solidFill>
                <a:schemeClr val="dk1"/>
              </a:solidFill>
              <a:latin typeface="Arial"/>
            </a:endParaRPr>
          </a:p>
        </p:txBody>
      </p:sp>
      <p:sp>
        <p:nvSpPr>
          <p:cNvPr id="120" name="PlaceHolder 2"/>
          <p:cNvSpPr>
            <a:spLocks noGrp="1"/>
          </p:cNvSpPr>
          <p:nvPr>
            <p:ph/>
          </p:nvPr>
        </p:nvSpPr>
        <p:spPr>
          <a:xfrm>
            <a:off x="677880" y="2160720"/>
            <a:ext cx="8596080" cy="3881160"/>
          </a:xfrm>
          <a:prstGeom prst="rect">
            <a:avLst/>
          </a:prstGeom>
          <a:noFill/>
          <a:ln w="9360">
            <a:noFill/>
          </a:ln>
        </p:spPr>
        <p:txBody>
          <a:bodyPr lIns="91440" tIns="45720" rIns="91440" bIns="45720" numCol="1" spcCol="0" anchor="t">
            <a:noAutofit/>
          </a:bodyPr>
          <a:lstStyle/>
          <a:p>
            <a:pPr marL="343080" indent="-343080" defTabSz="457200">
              <a:lnSpc>
                <a:spcPct val="90000"/>
              </a:lnSpc>
              <a:spcBef>
                <a:spcPts val="1001"/>
              </a:spcBef>
              <a:buClr>
                <a:srgbClr val="90C226"/>
              </a:buClr>
              <a:buSzPct val="80000"/>
              <a:buFont typeface="Wingdings 3" charset="2"/>
              <a:buChar char=""/>
            </a:pPr>
            <a:r>
              <a:rPr lang="ru-RU" sz="3200" b="0" strike="noStrike" spc="-1" dirty="0">
                <a:solidFill>
                  <a:srgbClr val="FFFFFF"/>
                </a:solidFill>
                <a:latin typeface="Trebuchet MS"/>
              </a:rPr>
              <a:t>Наше государство заботится и гарантирует каждому гражданину право на благоприятную среду.</a:t>
            </a:r>
          </a:p>
          <a:p>
            <a:pPr marL="343080" indent="-343080" defTabSz="457200">
              <a:lnSpc>
                <a:spcPct val="90000"/>
              </a:lnSpc>
              <a:spcBef>
                <a:spcPts val="1001"/>
              </a:spcBef>
              <a:buClr>
                <a:srgbClr val="90C226"/>
              </a:buClr>
              <a:buSzPct val="80000"/>
              <a:buFont typeface="Wingdings 3" charset="2"/>
              <a:buChar char=""/>
            </a:pPr>
            <a:r>
              <a:rPr lang="ru-RU" sz="3200" b="0" strike="noStrike" spc="-1" dirty="0">
                <a:solidFill>
                  <a:srgbClr val="FFFFFF"/>
                </a:solidFill>
                <a:latin typeface="Trebuchet MS"/>
              </a:rPr>
              <a:t> Это написано в статье </a:t>
            </a:r>
            <a:r>
              <a:rPr lang="ru-RU" sz="1800" b="1" strike="noStrike" spc="-1" dirty="0">
                <a:solidFill>
                  <a:srgbClr val="FFFFFF"/>
                </a:solidFill>
                <a:latin typeface="Trebuchet MS"/>
              </a:rPr>
              <a:t> </a:t>
            </a:r>
            <a:r>
              <a:rPr lang="ru-RU" sz="3200" b="1" spc="-1" dirty="0" smtClean="0">
                <a:solidFill>
                  <a:srgbClr val="FFFFFF"/>
                </a:solidFill>
                <a:latin typeface="Trebuchet MS"/>
              </a:rPr>
              <a:t>42</a:t>
            </a:r>
            <a:r>
              <a:rPr lang="ru-RU" sz="1800" b="1" strike="noStrike" spc="-1" dirty="0" smtClean="0">
                <a:solidFill>
                  <a:srgbClr val="FFFFFF"/>
                </a:solidFill>
                <a:latin typeface="Trebuchet MS"/>
              </a:rPr>
              <a:t> </a:t>
            </a:r>
            <a:r>
              <a:rPr lang="ru-RU" sz="3200" b="1" strike="noStrike" spc="-1" dirty="0">
                <a:solidFill>
                  <a:srgbClr val="FFFFFF"/>
                </a:solidFill>
                <a:latin typeface="Trebuchet MS"/>
              </a:rPr>
              <a:t>Конституции РФ</a:t>
            </a:r>
            <a:r>
              <a:rPr lang="ru-RU" sz="1800" b="1" strike="noStrike" spc="-1" dirty="0">
                <a:solidFill>
                  <a:srgbClr val="FFFFFF"/>
                </a:solidFill>
                <a:latin typeface="Trebuchet MS"/>
              </a:rPr>
              <a:t> :</a:t>
            </a:r>
            <a:endParaRPr lang="ru-RU" sz="1800" b="0" strike="noStrike" spc="-1" dirty="0">
              <a:solidFill>
                <a:srgbClr val="FFFFFF"/>
              </a:solidFill>
              <a:latin typeface="Trebuchet MS"/>
            </a:endParaRPr>
          </a:p>
          <a:p>
            <a:pPr marL="343080" indent="-343080" defTabSz="457200">
              <a:lnSpc>
                <a:spcPct val="90000"/>
              </a:lnSpc>
              <a:spcBef>
                <a:spcPts val="1001"/>
              </a:spcBef>
              <a:buClr>
                <a:srgbClr val="90C226"/>
              </a:buClr>
              <a:buSzPct val="80000"/>
              <a:buFont typeface="Wingdings 3" charset="2"/>
              <a:buChar char=""/>
            </a:pPr>
            <a:r>
              <a:rPr lang="ru-RU" sz="1800" b="1" strike="noStrike" spc="-1" dirty="0">
                <a:solidFill>
                  <a:srgbClr val="FFFFFF"/>
                </a:solidFill>
                <a:latin typeface="Trebuchet MS"/>
              </a:rPr>
              <a:t>«</a:t>
            </a:r>
            <a:r>
              <a:rPr lang="ru-RU" sz="2400" b="1" strike="noStrike" spc="-1" dirty="0">
                <a:solidFill>
                  <a:srgbClr val="FFFFFF"/>
                </a:solidFill>
                <a:latin typeface="Trebuchet MS"/>
              </a:rPr>
              <a:t>Права и обязанности граждан в области охраны окружающей среды»</a:t>
            </a:r>
            <a:endParaRPr lang="ru-RU" sz="2400" b="0" strike="noStrike" spc="-1" dirty="0">
              <a:solidFill>
                <a:srgbClr val="FFFFFF"/>
              </a:solidFill>
              <a:latin typeface="Trebuchet MS"/>
            </a:endParaRPr>
          </a:p>
          <a:p>
            <a:pPr indent="0" defTabSz="457200">
              <a:lnSpc>
                <a:spcPct val="90000"/>
              </a:lnSpc>
              <a:spcBef>
                <a:spcPts val="1001"/>
              </a:spcBef>
              <a:buNone/>
            </a:pPr>
            <a:endParaRPr lang="ru-RU" sz="2000" b="0" strike="noStrike" spc="-1" dirty="0">
              <a:solidFill>
                <a:srgbClr val="FFFFFF"/>
              </a:solidFill>
              <a:latin typeface="Trebuchet MS"/>
            </a:endParaRPr>
          </a:p>
        </p:txBody>
      </p:sp>
      <p:pic>
        <p:nvPicPr>
          <p:cNvPr id="121" name="Picture 4" descr="images"/>
          <p:cNvPicPr/>
          <p:nvPr/>
        </p:nvPicPr>
        <p:blipFill>
          <a:blip r:embed="rId2"/>
          <a:stretch/>
        </p:blipFill>
        <p:spPr>
          <a:xfrm>
            <a:off x="9344160" y="3809880"/>
            <a:ext cx="2847600" cy="2847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p:nvPr>
        </p:nvSpPr>
        <p:spPr>
          <a:xfrm>
            <a:off x="768600" y="1064880"/>
            <a:ext cx="8596080" cy="388116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 Каждый гражданин имеет право на благоприятную окружающую среду, на ее защиту от негативного воздействия, вызванного хозяйственной и иной деятельностью, чрезвычайными ситуациями природного и техногенного характера, на достоверную информацию о состоянии окружающей среды и на возмещение вреда окружающей среде».</a:t>
            </a:r>
          </a:p>
          <a:p>
            <a:pPr indent="0" defTabSz="457200">
              <a:lnSpc>
                <a:spcPct val="100000"/>
              </a:lnSpc>
              <a:spcBef>
                <a:spcPts val="1001"/>
              </a:spcBef>
              <a:buNone/>
            </a:pPr>
            <a:endParaRPr lang="ru-RU" sz="3200" b="0" strike="noStrike" spc="-1">
              <a:solidFill>
                <a:srgbClr val="FFFFFF"/>
              </a:solidFill>
              <a:latin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Самое главное:</a:t>
            </a:r>
            <a:endParaRPr lang="ru-RU" sz="3600" b="0" strike="noStrike" spc="-1">
              <a:solidFill>
                <a:schemeClr val="dk1"/>
              </a:solidFill>
              <a:latin typeface="Arial"/>
            </a:endParaRPr>
          </a:p>
        </p:txBody>
      </p:sp>
      <p:sp>
        <p:nvSpPr>
          <p:cNvPr id="124" name="PlaceHolder 2"/>
          <p:cNvSpPr>
            <a:spLocks noGrp="1"/>
          </p:cNvSpPr>
          <p:nvPr>
            <p:ph/>
          </p:nvPr>
        </p:nvSpPr>
        <p:spPr>
          <a:xfrm>
            <a:off x="677880" y="2160720"/>
            <a:ext cx="8596080" cy="3881160"/>
          </a:xfrm>
          <a:prstGeom prst="rect">
            <a:avLst/>
          </a:prstGeom>
          <a:noFill/>
          <a:ln w="9360">
            <a:noFill/>
          </a:ln>
        </p:spPr>
        <p:txBody>
          <a:bodyPr lIns="91440" tIns="45720" rIns="91440" bIns="45720" numCol="1" spcCol="0" anchor="t">
            <a:noAutofit/>
          </a:bodyPr>
          <a:lstStyle/>
          <a:p>
            <a:pPr indent="0" defTabSz="457200">
              <a:lnSpc>
                <a:spcPct val="100000"/>
              </a:lnSpc>
              <a:spcBef>
                <a:spcPts val="1001"/>
              </a:spcBef>
              <a:buNone/>
              <a:tabLst>
                <a:tab pos="0" algn="l"/>
              </a:tabLst>
            </a:pPr>
            <a:r>
              <a:rPr lang="ru-RU" sz="3200" b="0" strike="noStrike" spc="-1">
                <a:solidFill>
                  <a:srgbClr val="FFFFFF"/>
                </a:solidFill>
                <a:latin typeface="Trebuchet MS"/>
              </a:rPr>
              <a:t> Граждане обязаны:</a:t>
            </a:r>
          </a:p>
          <a:p>
            <a:pPr marL="343080" indent="-343080" defTabSz="457200">
              <a:lnSpc>
                <a:spcPct val="100000"/>
              </a:lnSpc>
              <a:spcBef>
                <a:spcPts val="1001"/>
              </a:spcBef>
              <a:buClr>
                <a:srgbClr val="90C226"/>
              </a:buClr>
              <a:buSzPct val="80000"/>
              <a:buFont typeface="Wingdings 3" charset="2"/>
              <a:buChar char=""/>
              <a:tabLst>
                <a:tab pos="0" algn="l"/>
              </a:tabLst>
            </a:pPr>
            <a:r>
              <a:rPr lang="ru-RU" sz="3200" b="0" strike="noStrike" spc="-1">
                <a:solidFill>
                  <a:srgbClr val="FFFFFF"/>
                </a:solidFill>
                <a:latin typeface="Trebuchet MS"/>
              </a:rPr>
              <a:t>сохранять природу и окружающую среду;</a:t>
            </a:r>
          </a:p>
          <a:p>
            <a:pPr marL="343080" indent="-343080" defTabSz="457200">
              <a:lnSpc>
                <a:spcPct val="100000"/>
              </a:lnSpc>
              <a:spcBef>
                <a:spcPts val="1001"/>
              </a:spcBef>
              <a:buClr>
                <a:srgbClr val="90C226"/>
              </a:buClr>
              <a:buSzPct val="80000"/>
              <a:buFont typeface="Wingdings 3" charset="2"/>
              <a:buChar char=""/>
              <a:tabLst>
                <a:tab pos="0" algn="l"/>
              </a:tabLst>
            </a:pPr>
            <a:r>
              <a:rPr lang="ru-RU" sz="3200" b="0" strike="noStrike" spc="-1">
                <a:solidFill>
                  <a:srgbClr val="FFFFFF"/>
                </a:solidFill>
                <a:latin typeface="Trebuchet MS"/>
              </a:rPr>
              <a:t>бережно относиться к природе и природным богатствам;</a:t>
            </a:r>
          </a:p>
          <a:p>
            <a:pPr marL="343080" indent="-343080" defTabSz="457200">
              <a:lnSpc>
                <a:spcPct val="100000"/>
              </a:lnSpc>
              <a:spcBef>
                <a:spcPts val="1001"/>
              </a:spcBef>
              <a:buClr>
                <a:srgbClr val="90C226"/>
              </a:buClr>
              <a:buSzPct val="80000"/>
              <a:buFont typeface="Wingdings 3" charset="2"/>
              <a:buChar char=""/>
              <a:tabLst>
                <a:tab pos="0" algn="l"/>
              </a:tabLst>
            </a:pPr>
            <a:r>
              <a:rPr lang="ru-RU" sz="3200" b="0" strike="noStrike" spc="-1">
                <a:solidFill>
                  <a:srgbClr val="FFFFFF"/>
                </a:solidFill>
                <a:latin typeface="Trebuchet MS"/>
              </a:rPr>
              <a:t>соблюдать иные требования законодательства.</a:t>
            </a:r>
          </a:p>
        </p:txBody>
      </p:sp>
      <p:pic>
        <p:nvPicPr>
          <p:cNvPr id="125" name="Picture 4" descr="images"/>
          <p:cNvPicPr/>
          <p:nvPr/>
        </p:nvPicPr>
        <p:blipFill>
          <a:blip r:embed="rId2"/>
          <a:stretch/>
        </p:blipFill>
        <p:spPr>
          <a:xfrm>
            <a:off x="9018720" y="3797280"/>
            <a:ext cx="2847600" cy="2847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Смоделируем ситуацию</a:t>
            </a:r>
            <a:r>
              <a:rPr lang="en-US" sz="3600" b="0" strike="noStrike" spc="-1">
                <a:solidFill>
                  <a:schemeClr val="accent1"/>
                </a:solidFill>
                <a:latin typeface="Trebuchet MS"/>
              </a:rPr>
              <a:t>….</a:t>
            </a:r>
            <a:r>
              <a:rPr sz="3600"/>
              <a:t/>
            </a:r>
            <a:br>
              <a:rPr sz="3600"/>
            </a:br>
            <a:endParaRPr lang="ru-RU" sz="3600" b="0" strike="noStrike" spc="-1">
              <a:solidFill>
                <a:schemeClr val="dk1"/>
              </a:solidFill>
              <a:latin typeface="Arial"/>
            </a:endParaRPr>
          </a:p>
        </p:txBody>
      </p:sp>
      <p:sp>
        <p:nvSpPr>
          <p:cNvPr id="127" name="PlaceHolder 2"/>
          <p:cNvSpPr>
            <a:spLocks noGrp="1"/>
          </p:cNvSpPr>
          <p:nvPr>
            <p:ph/>
          </p:nvPr>
        </p:nvSpPr>
        <p:spPr>
          <a:xfrm>
            <a:off x="760320" y="1649880"/>
            <a:ext cx="8596080" cy="4775400"/>
          </a:xfrm>
          <a:prstGeom prst="rect">
            <a:avLst/>
          </a:prstGeom>
          <a:noFill/>
          <a:ln w="9360">
            <a:noFill/>
          </a:ln>
        </p:spPr>
        <p:txBody>
          <a:bodyPr lIns="91440" tIns="45720" rIns="91440" bIns="45720" numCol="1" spcCol="0" anchor="t">
            <a:noAutofit/>
          </a:bodyPr>
          <a:lstStyle/>
          <a:p>
            <a:pPr indent="0" defTabSz="457200">
              <a:lnSpc>
                <a:spcPct val="100000"/>
              </a:lnSpc>
              <a:spcBef>
                <a:spcPts val="1001"/>
              </a:spcBef>
              <a:buNone/>
              <a:tabLst>
                <a:tab pos="0" algn="l"/>
              </a:tabLst>
            </a:pPr>
            <a:r>
              <a:rPr lang="ru-RU" sz="3200" b="0" strike="noStrike" spc="-1">
                <a:solidFill>
                  <a:srgbClr val="FFFFFF"/>
                </a:solidFill>
                <a:latin typeface="Trebuchet MS"/>
              </a:rPr>
              <a:t>Вы обычный школьник решили подарить маме цветы. </a:t>
            </a:r>
          </a:p>
          <a:p>
            <a:pPr indent="0" defTabSz="457200">
              <a:lnSpc>
                <a:spcPct val="100000"/>
              </a:lnSpc>
              <a:spcBef>
                <a:spcPts val="1001"/>
              </a:spcBef>
              <a:buNone/>
              <a:tabLst>
                <a:tab pos="0" algn="l"/>
              </a:tabLst>
            </a:pPr>
            <a:r>
              <a:rPr lang="ru-RU" sz="3200" b="0" strike="noStrike" spc="-1">
                <a:solidFill>
                  <a:srgbClr val="FFFFFF"/>
                </a:solidFill>
                <a:latin typeface="Trebuchet MS"/>
              </a:rPr>
              <a:t>Увидел красивые ландыши, сорвал и подарил .</a:t>
            </a:r>
          </a:p>
        </p:txBody>
      </p:sp>
      <p:pic>
        <p:nvPicPr>
          <p:cNvPr id="128" name="Рисунок 3"/>
          <p:cNvPicPr/>
          <p:nvPr/>
        </p:nvPicPr>
        <p:blipFill>
          <a:blip r:embed="rId2"/>
          <a:stretch/>
        </p:blipFill>
        <p:spPr>
          <a:xfrm>
            <a:off x="8359200" y="3410640"/>
            <a:ext cx="3337920" cy="3337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15:prstTrans xmlns:p15="http://schemas.microsoft.com/office/powerpoint/2012/main" prst="fallOver"/>
      </p:transition>
    </mc:Choice>
    <mc:Fallback xmlns:p15="http://schemas.microsoft.com/office/powerpoint/2012/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p:nvPr>
        </p:nvSpPr>
        <p:spPr>
          <a:xfrm>
            <a:off x="604080" y="551880"/>
            <a:ext cx="8596080" cy="5782680"/>
          </a:xfrm>
          <a:prstGeom prst="rect">
            <a:avLst/>
          </a:prstGeom>
          <a:noFill/>
          <a:ln w="9360">
            <a:noFill/>
          </a:ln>
        </p:spPr>
        <p:txBody>
          <a:bodyPr lIns="91440" tIns="45720" rIns="91440" bIns="45720" numCol="1" spcCol="0" anchor="t">
            <a:noAutofit/>
          </a:bodyPr>
          <a:lstStyle/>
          <a:p>
            <a:pPr indent="0" defTabSz="457200">
              <a:lnSpc>
                <a:spcPct val="100000"/>
              </a:lnSpc>
              <a:spcBef>
                <a:spcPts val="1001"/>
              </a:spcBef>
              <a:buNone/>
              <a:tabLst>
                <a:tab pos="0" algn="l"/>
              </a:tabLst>
            </a:pPr>
            <a:r>
              <a:rPr sz="3200"/>
              <a:t/>
            </a:r>
            <a:br>
              <a:rPr sz="3200"/>
            </a:br>
            <a:r>
              <a:rPr lang="ru-RU" sz="3200" b="0" strike="noStrike" spc="-1">
                <a:solidFill>
                  <a:srgbClr val="FFFFFF"/>
                </a:solidFill>
                <a:latin typeface="Trebuchet MS"/>
              </a:rPr>
              <a:t>Так делать не надо!</a:t>
            </a:r>
          </a:p>
          <a:p>
            <a:pPr indent="0" defTabSz="457200">
              <a:lnSpc>
                <a:spcPct val="100000"/>
              </a:lnSpc>
              <a:spcBef>
                <a:spcPts val="1001"/>
              </a:spcBef>
              <a:buNone/>
              <a:tabLst>
                <a:tab pos="0" algn="l"/>
              </a:tabLst>
            </a:pPr>
            <a:r>
              <a:rPr lang="ru-RU" sz="3200" b="0" strike="noStrike" spc="-1">
                <a:solidFill>
                  <a:srgbClr val="FFFFFF"/>
                </a:solidFill>
                <a:latin typeface="Trebuchet MS"/>
              </a:rPr>
              <a:t>Согласно Статье 258. </a:t>
            </a:r>
          </a:p>
          <a:p>
            <a:pPr indent="0" defTabSz="457200">
              <a:lnSpc>
                <a:spcPct val="100000"/>
              </a:lnSpc>
              <a:spcBef>
                <a:spcPts val="1001"/>
              </a:spcBef>
              <a:buNone/>
              <a:tabLst>
                <a:tab pos="0" algn="l"/>
              </a:tabLst>
            </a:pPr>
            <a:r>
              <a:rPr lang="ru-RU" sz="3200" b="0" strike="noStrike" spc="-1">
                <a:solidFill>
                  <a:srgbClr val="FFFFFF"/>
                </a:solidFill>
                <a:latin typeface="Trebuchet MS"/>
              </a:rPr>
              <a:t>«Незаконные приобретение или продажа особо ценных диких животных и водных биологических ресурсов, принадлежащих к видам, занесенным в Красную книгу Российской Федерации .</a:t>
            </a:r>
          </a:p>
          <a:p>
            <a:pPr indent="0" defTabSz="457200">
              <a:lnSpc>
                <a:spcPct val="100000"/>
              </a:lnSpc>
              <a:spcBef>
                <a:spcPts val="1001"/>
              </a:spcBef>
              <a:buNone/>
              <a:tabLst>
                <a:tab pos="0" algn="l"/>
              </a:tabLst>
            </a:pPr>
            <a:endParaRPr lang="ru-RU" sz="3200" b="0" strike="noStrike" spc="-1">
              <a:solidFill>
                <a:srgbClr val="FFFFFF"/>
              </a:solidFill>
              <a:latin typeface="Trebuchet M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laceHolder 1"/>
          <p:cNvSpPr>
            <a:spLocks noGrp="1"/>
          </p:cNvSpPr>
          <p:nvPr>
            <p:ph/>
          </p:nvPr>
        </p:nvSpPr>
        <p:spPr>
          <a:xfrm>
            <a:off x="0" y="875520"/>
            <a:ext cx="11516040" cy="5409720"/>
          </a:xfrm>
          <a:prstGeom prst="rect">
            <a:avLst/>
          </a:prstGeom>
          <a:noFill/>
          <a:ln w="9360">
            <a:noFill/>
          </a:ln>
        </p:spPr>
        <p:txBody>
          <a:bodyPr lIns="91440" tIns="45720" rIns="91440" bIns="45720" numCol="1" spcCol="0" anchor="t">
            <a:noAutofit/>
          </a:bodyPr>
          <a:lstStyle/>
          <a:p>
            <a:pPr marL="343080" indent="-343080" defTabSz="457200">
              <a:lnSpc>
                <a:spcPct val="100000"/>
              </a:lnSpc>
              <a:spcBef>
                <a:spcPts val="1001"/>
              </a:spcBef>
              <a:buClr>
                <a:srgbClr val="90C226"/>
              </a:buClr>
              <a:buSzPct val="80000"/>
              <a:buFont typeface="Wingdings 3" charset="2"/>
              <a:buChar char=""/>
            </a:pPr>
            <a:r>
              <a:rPr lang="ru-RU" sz="3200" b="0" strike="noStrike" spc="-1">
                <a:solidFill>
                  <a:srgbClr val="FFFFFF"/>
                </a:solidFill>
                <a:latin typeface="Trebuchet MS"/>
              </a:rPr>
              <a:t>1.1 Наказываются принудительными работами на срок до пяти лет со штрафом в размере от пятисот тысяч до одного миллиона пятисот тысяч рублей или в размере заработной платы или иного дохода осужденного за период от одного года до трех лет или без такового и с ограничением свободы на срок до двух лет.»</a:t>
            </a:r>
          </a:p>
          <a:p>
            <a:pPr indent="0" defTabSz="457200">
              <a:lnSpc>
                <a:spcPct val="100000"/>
              </a:lnSpc>
              <a:spcBef>
                <a:spcPts val="1001"/>
              </a:spcBef>
              <a:buNone/>
            </a:pPr>
            <a:endParaRPr lang="ru-RU" sz="1800" b="0" strike="noStrike" spc="-1">
              <a:solidFill>
                <a:srgbClr val="FFFFFF"/>
              </a:solidFill>
              <a:latin typeface="Trebuchet MS"/>
            </a:endParaRPr>
          </a:p>
          <a:p>
            <a:pPr indent="0" defTabSz="457200">
              <a:lnSpc>
                <a:spcPct val="100000"/>
              </a:lnSpc>
              <a:spcBef>
                <a:spcPts val="1001"/>
              </a:spcBef>
              <a:buNone/>
            </a:pPr>
            <a:endParaRPr lang="ru-RU" sz="1800" b="0" strike="noStrike" spc="-1">
              <a:solidFill>
                <a:srgbClr val="FFFFFF"/>
              </a:solidFill>
              <a:latin typeface="Trebuchet MS"/>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560" y="4099153"/>
            <a:ext cx="3971627" cy="2645636"/>
          </a:xfrm>
          <a:prstGeom prst="rect">
            <a:avLst/>
          </a:prstGeom>
        </p:spPr>
      </p:pic>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677880" y="609480"/>
            <a:ext cx="8596080" cy="1320480"/>
          </a:xfrm>
          <a:prstGeom prst="rect">
            <a:avLst/>
          </a:prstGeom>
          <a:noFill/>
          <a:ln w="9360">
            <a:noFill/>
          </a:ln>
        </p:spPr>
        <p:txBody>
          <a:bodyPr lIns="91440" tIns="45720" rIns="91440" bIns="45720" numCol="1" spcCol="0" anchor="t">
            <a:noAutofit/>
          </a:bodyPr>
          <a:lstStyle/>
          <a:p>
            <a:pPr indent="0" defTabSz="457200">
              <a:lnSpc>
                <a:spcPct val="100000"/>
              </a:lnSpc>
              <a:buNone/>
            </a:pPr>
            <a:r>
              <a:rPr lang="ru-RU" sz="3600" b="0" strike="noStrike" spc="-1">
                <a:solidFill>
                  <a:schemeClr val="accent1"/>
                </a:solidFill>
                <a:latin typeface="Trebuchet MS"/>
              </a:rPr>
              <a:t>Цветы красной книги</a:t>
            </a:r>
            <a:endParaRPr lang="ru-RU" sz="3600" b="0" strike="noStrike" spc="-1">
              <a:solidFill>
                <a:schemeClr val="dk1"/>
              </a:solidFill>
              <a:latin typeface="Arial"/>
            </a:endParaRPr>
          </a:p>
        </p:txBody>
      </p:sp>
      <p:pic>
        <p:nvPicPr>
          <p:cNvPr id="131" name="Объект 5"/>
          <p:cNvPicPr/>
          <p:nvPr/>
        </p:nvPicPr>
        <p:blipFill>
          <a:blip r:embed="rId2"/>
          <a:stretch/>
        </p:blipFill>
        <p:spPr>
          <a:xfrm rot="21095400">
            <a:off x="600480" y="1663920"/>
            <a:ext cx="3320280" cy="2141640"/>
          </a:xfrm>
          <a:prstGeom prst="rect">
            <a:avLst/>
          </a:prstGeom>
          <a:ln w="9525">
            <a:noFill/>
          </a:ln>
        </p:spPr>
      </p:pic>
      <p:pic>
        <p:nvPicPr>
          <p:cNvPr id="132" name="Рисунок 6"/>
          <p:cNvPicPr/>
          <p:nvPr/>
        </p:nvPicPr>
        <p:blipFill>
          <a:blip r:embed="rId3"/>
          <a:stretch/>
        </p:blipFill>
        <p:spPr>
          <a:xfrm rot="835200">
            <a:off x="6871320" y="1177920"/>
            <a:ext cx="4923720" cy="3113640"/>
          </a:xfrm>
          <a:prstGeom prst="rect">
            <a:avLst/>
          </a:prstGeom>
          <a:ln w="0">
            <a:noFill/>
          </a:ln>
        </p:spPr>
      </p:pic>
      <p:pic>
        <p:nvPicPr>
          <p:cNvPr id="133" name="Рисунок 7"/>
          <p:cNvPicPr/>
          <p:nvPr/>
        </p:nvPicPr>
        <p:blipFill>
          <a:blip r:embed="rId4"/>
          <a:stretch/>
        </p:blipFill>
        <p:spPr>
          <a:xfrm>
            <a:off x="3197160" y="3628080"/>
            <a:ext cx="4323600" cy="28965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Грань">
  <a:themeElements>
    <a:clrScheme name="Грань">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majorFont>
      <a:minorFont>
        <a:latin typeface="Trebuchet MS"/>
        <a:ea typeface=""/>
        <a:cs typeface=""/>
      </a:minorFont>
    </a:fontScheme>
    <a:fmtScheme>
      <a:fillStyleLst>
        <a:solidFill>
          <a:schemeClr val="phClr"/>
        </a:solidFill>
        <a:gradFill>
          <a:gsLst>
            <a:gs pos="0">
              <a:schemeClr val="phClr">
                <a:tint val="65000"/>
                <a:lumMod val="110000"/>
              </a:schemeClr>
            </a:gs>
            <a:gs pos="88000">
              <a:schemeClr val="phClr">
                <a:tint val="90000"/>
              </a:schemeClr>
            </a:gs>
          </a:gsLst>
          <a:lin ang="5400000" scaled="0"/>
          <a:tileRect/>
        </a:gradFill>
        <a:gradFill>
          <a:gsLst>
            <a:gs pos="0">
              <a:schemeClr val="phClr">
                <a:tint val="96000"/>
                <a:lumMod val="100000"/>
              </a:schemeClr>
            </a:gs>
            <a:gs pos="78000">
              <a:schemeClr val="phClr">
                <a:shade val="94000"/>
                <a:lumMod val="94000"/>
              </a:schemeClr>
            </a:gs>
          </a:gsLst>
          <a:lin ang="5400000" scaled="0"/>
          <a:tileRect/>
        </a:gradFill>
      </a:fillStyleLst>
      <a:lnStyleLst>
        <a:ln w="12700" cap="rnd" cmpd="sng" algn="ctr">
          <a:prstDash val="solid"/>
        </a:ln>
        <a:ln w="19050" cap="rnd" cmpd="sng" algn="ctr">
          <a:prstDash val="solid"/>
        </a:ln>
        <a:ln w="25400" cap="rnd"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90000"/>
                <a:lumMod val="104000"/>
              </a:schemeClr>
            </a:gs>
            <a:gs pos="94000">
              <a:schemeClr val="phClr">
                <a:shade val="96000"/>
                <a:lumMod val="82000"/>
              </a:schemeClr>
            </a:gs>
          </a:gsLst>
          <a:lin ang="5400000" scaled="0"/>
          <a:tileRect/>
        </a:gradFill>
        <a:gradFill>
          <a:gsLst>
            <a:gs pos="0">
              <a:schemeClr val="phClr">
                <a:tint val="90000"/>
                <a:lumMod val="110000"/>
              </a:schemeClr>
            </a:gs>
            <a:gs pos="100000">
              <a:schemeClr val="phClr">
                <a:shade val="94000"/>
                <a:lumMod val="96000"/>
              </a:schemeClr>
            </a:gs>
          </a:gsLst>
          <a:path path="circle">
            <a:fillToRect l="50000" t="50000" r="100000" b="100000"/>
          </a:path>
          <a:tileRect/>
        </a:gradFill>
      </a:bgFillStyleLst>
    </a:fmtScheme>
  </a:themeElements>
  <a:objectDefaults/>
  <a:extraClrSchemeLst/>
</a:theme>
</file>

<file path=ppt/theme/theme2.xml><?xml version="1.0" encoding="utf-8"?>
<a:theme xmlns:a="http://schemas.openxmlformats.org/drawingml/2006/main" name="Грань">
  <a:themeElements>
    <a:clrScheme name="Грань">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majorFont>
      <a:minorFont>
        <a:latin typeface="Trebuchet MS"/>
        <a:ea typeface=""/>
        <a:cs typeface=""/>
      </a:minorFont>
    </a:fontScheme>
    <a:fmtScheme>
      <a:fillStyleLst>
        <a:solidFill>
          <a:schemeClr val="phClr"/>
        </a:solidFill>
        <a:gradFill>
          <a:gsLst>
            <a:gs pos="0">
              <a:schemeClr val="phClr">
                <a:tint val="65000"/>
                <a:lumMod val="110000"/>
              </a:schemeClr>
            </a:gs>
            <a:gs pos="88000">
              <a:schemeClr val="phClr">
                <a:tint val="90000"/>
              </a:schemeClr>
            </a:gs>
          </a:gsLst>
          <a:lin ang="5400000" scaled="0"/>
          <a:tileRect/>
        </a:gradFill>
        <a:gradFill>
          <a:gsLst>
            <a:gs pos="0">
              <a:schemeClr val="phClr">
                <a:tint val="96000"/>
                <a:lumMod val="100000"/>
              </a:schemeClr>
            </a:gs>
            <a:gs pos="78000">
              <a:schemeClr val="phClr">
                <a:shade val="94000"/>
                <a:lumMod val="94000"/>
              </a:schemeClr>
            </a:gs>
          </a:gsLst>
          <a:lin ang="5400000" scaled="0"/>
          <a:tileRect/>
        </a:gradFill>
      </a:fillStyleLst>
      <a:lnStyleLst>
        <a:ln w="12700" cap="rnd" cmpd="sng" algn="ctr">
          <a:prstDash val="solid"/>
        </a:ln>
        <a:ln w="19050" cap="rnd" cmpd="sng" algn="ctr">
          <a:prstDash val="solid"/>
        </a:ln>
        <a:ln w="25400" cap="rnd"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90000"/>
                <a:lumMod val="104000"/>
              </a:schemeClr>
            </a:gs>
            <a:gs pos="94000">
              <a:schemeClr val="phClr">
                <a:shade val="96000"/>
                <a:lumMod val="82000"/>
              </a:schemeClr>
            </a:gs>
          </a:gsLst>
          <a:lin ang="5400000" scaled="0"/>
          <a:tileRect/>
        </a:gradFill>
        <a:gradFill>
          <a:gsLst>
            <a:gs pos="0">
              <a:schemeClr val="phClr">
                <a:tint val="90000"/>
                <a:lumMod val="110000"/>
              </a:schemeClr>
            </a:gs>
            <a:gs pos="100000">
              <a:schemeClr val="phClr">
                <a:shade val="94000"/>
                <a:lumMod val="96000"/>
              </a:schemeClr>
            </a:gs>
          </a:gsLst>
          <a:path path="circle">
            <a:fillToRect l="50000" t="50000" r="100000" b="100000"/>
          </a:path>
          <a:tileRect/>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806</TotalTime>
  <Words>554</Words>
  <Application>Microsoft Office PowerPoint</Application>
  <PresentationFormat>Широкоэкранный</PresentationFormat>
  <Paragraphs>56</Paragraphs>
  <Slides>15</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15</vt:i4>
      </vt:variant>
    </vt:vector>
  </HeadingPairs>
  <TitlesOfParts>
    <vt:vector size="25" baseType="lpstr">
      <vt:lpstr>Arial</vt:lpstr>
      <vt:lpstr>Calibri</vt:lpstr>
      <vt:lpstr>Droid Sans Fallback</vt:lpstr>
      <vt:lpstr>Symbol</vt:lpstr>
      <vt:lpstr>Times New Roman</vt:lpstr>
      <vt:lpstr>Trebuchet MS</vt:lpstr>
      <vt:lpstr>Wingdings</vt:lpstr>
      <vt:lpstr>Wingdings 3</vt:lpstr>
      <vt:lpstr>Грань</vt:lpstr>
      <vt:lpstr>Грань</vt:lpstr>
      <vt:lpstr>Добро в законе</vt:lpstr>
      <vt:lpstr>Проблема</vt:lpstr>
      <vt:lpstr>«Важная статья для нашего проекта»</vt:lpstr>
      <vt:lpstr>Презентация PowerPoint</vt:lpstr>
      <vt:lpstr>Самое главное:</vt:lpstr>
      <vt:lpstr>Смоделируем ситуацию…. </vt:lpstr>
      <vt:lpstr>Презентация PowerPoint</vt:lpstr>
      <vt:lpstr>Презентация PowerPoint</vt:lpstr>
      <vt:lpstr>Цветы красной книги</vt:lpstr>
      <vt:lpstr>Есть ещё статьи которые обсудим</vt:lpstr>
      <vt:lpstr>Презентация PowerPoint</vt:lpstr>
      <vt:lpstr>Не забываем, что  добро делаем не только мы</vt:lpstr>
      <vt:lpstr>Делаем выводы:</vt:lpstr>
      <vt:lpstr>Опрос:</vt:lpstr>
      <vt:lpstr>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Экологическая обстановка Преображенского района</dc:title>
  <dc:subject/>
  <dc:creator>Svetoch</dc:creator>
  <dc:description/>
  <cp:lastModifiedBy>Svetoch</cp:lastModifiedBy>
  <cp:revision>64</cp:revision>
  <dcterms:created xsi:type="dcterms:W3CDTF">2023-10-15T11:14:15Z</dcterms:created>
  <dcterms:modified xsi:type="dcterms:W3CDTF">2023-12-12T15:52:13Z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14</vt:i4>
  </property>
</Properties>
</file>