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1" r:id="rId8"/>
    <p:sldId id="263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D04E25B-3C2A-4CCB-A277-7E196900E035}" type="datetimeFigureOut">
              <a:rPr lang="ru-RU" smtClean="0"/>
              <a:t>13.12.2023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C740E47-6167-4292-8745-949B95763EA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</a:t>
            </a:r>
            <a:r>
              <a:rPr lang="ru-RU" b="1" dirty="0" smtClean="0"/>
              <a:t>Влияние технологий на здоровье человека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7944" y="2403873"/>
            <a:ext cx="5144616" cy="1097135"/>
          </a:xfrm>
        </p:spPr>
        <p:txBody>
          <a:bodyPr>
            <a:normAutofit/>
          </a:bodyPr>
          <a:lstStyle/>
          <a:p>
            <a:r>
              <a:rPr lang="ru-RU" dirty="0" smtClean="0"/>
              <a:t>Консультант:</a:t>
            </a:r>
          </a:p>
          <a:p>
            <a:r>
              <a:rPr lang="ru-RU" dirty="0" smtClean="0"/>
              <a:t>Богачева Наталья  Арнольдовна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1404664" y="239648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Участники: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Оришева Полина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Дадилова Софья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Козловская Вера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08382" y="6343018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accent1"/>
                </a:solidFill>
              </a:rPr>
              <a:t>ГБОУ школа №1505 г. Москва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918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778504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Мы провели урок у 5-х классов, и рассказали им как технологии влияют на здоровье человека. После рассказа, мы раздали им брошюры с информацией.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урока: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669" y="3717032"/>
            <a:ext cx="6753346" cy="31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 descr="https://sun6-21.userapi.com/s/v1/if1/kDCsGM28tOBCZ8PL2psHLwx0Yp_lLoJrO-4aB_dKAesfZZTX5yDOCkxlgyuYDM9yZICdaw.jpg?size=1425x1425&amp;quality=96&amp;crop=0,0,1425,1425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4731900" cy="454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348880"/>
            <a:ext cx="6796277" cy="1401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/>
              <a:t>Исследовать влияние гаджетов на здоровье человека.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проекта:</a:t>
            </a:r>
          </a:p>
        </p:txBody>
      </p:sp>
      <p:pic>
        <p:nvPicPr>
          <p:cNvPr id="4" name="Picture 4" descr="https://gas-kvas.com/uploads/posts/2023-02/1676677188_gas-kvas-com-p-risunok-detskii-zdorovii-son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06744"/>
            <a:ext cx="3396377" cy="29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84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420888"/>
            <a:ext cx="864096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1. Найти информацию о влиянии гаджетов, в том числе смартфонов, на здоровье, поведение и успеваемость школьников.</a:t>
            </a:r>
          </a:p>
          <a:p>
            <a:pPr marL="0" indent="0">
              <a:buNone/>
            </a:pPr>
            <a:r>
              <a:rPr lang="ru-RU" sz="3200" dirty="0"/>
              <a:t>2. Провести социальный опрос в 5-х классах.</a:t>
            </a:r>
          </a:p>
          <a:p>
            <a:pPr marL="0" indent="0">
              <a:buNone/>
            </a:pPr>
            <a:r>
              <a:rPr lang="ru-RU" sz="3200" dirty="0"/>
              <a:t>3. Создать брошюры с информацией про технологию, и как она влияет на здоровье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Задачи:</a:t>
            </a:r>
          </a:p>
        </p:txBody>
      </p:sp>
    </p:spTree>
    <p:extLst>
      <p:ext uri="{BB962C8B-B14F-4D97-AF65-F5344CB8AC3E}">
        <p14:creationId xmlns:p14="http://schemas.microsoft.com/office/powerpoint/2010/main" val="109850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0011" y="2387435"/>
            <a:ext cx="7408333" cy="1977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Зачастую, люди не понимают важность своего здоровья и то, как гаджеты отображаются на нем. </a:t>
            </a:r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301105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496" y="2348880"/>
            <a:ext cx="8136904" cy="403244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/>
              <a:t>Оришева Полина  – заполнение школьного портфолио, </a:t>
            </a:r>
            <a:r>
              <a:rPr lang="ru-RU" sz="2800" dirty="0" smtClean="0"/>
              <a:t>создание презентаций, </a:t>
            </a:r>
            <a:r>
              <a:rPr lang="ru-RU" sz="2800" dirty="0"/>
              <a:t>создание </a:t>
            </a:r>
            <a:r>
              <a:rPr lang="ru-RU" sz="2800" dirty="0" smtClean="0"/>
              <a:t>опроса, создание брошюр.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 Дадилова Софья </a:t>
            </a:r>
            <a:r>
              <a:rPr lang="ru-RU" sz="2800" dirty="0" smtClean="0"/>
              <a:t>– поиск информации,  </a:t>
            </a:r>
            <a:r>
              <a:rPr lang="ru-RU" sz="2800" dirty="0"/>
              <a:t>реклама для </a:t>
            </a:r>
            <a:r>
              <a:rPr lang="ru-RU" sz="2800" dirty="0" smtClean="0"/>
              <a:t>проекта, проведение урока.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Козловская Вера </a:t>
            </a:r>
            <a:r>
              <a:rPr lang="ru-RU" sz="2800" dirty="0" smtClean="0"/>
              <a:t>– поиск </a:t>
            </a:r>
            <a:r>
              <a:rPr lang="ru-RU" sz="2800" dirty="0"/>
              <a:t>информации, проведение </a:t>
            </a:r>
            <a:r>
              <a:rPr lang="ru-RU" sz="2800" dirty="0" smtClean="0"/>
              <a:t>урока, создание рекомендационных плакатов.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участников:</a:t>
            </a:r>
          </a:p>
        </p:txBody>
      </p:sp>
    </p:spTree>
    <p:extLst>
      <p:ext uri="{BB962C8B-B14F-4D97-AF65-F5344CB8AC3E}">
        <p14:creationId xmlns:p14="http://schemas.microsoft.com/office/powerpoint/2010/main" val="29956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988840"/>
            <a:ext cx="4752528" cy="2016224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Брошюры.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252728"/>
          </a:xfrm>
        </p:spPr>
        <p:txBody>
          <a:bodyPr/>
          <a:lstStyle/>
          <a:p>
            <a:r>
              <a:rPr lang="ru-RU" dirty="0"/>
              <a:t>Конечный продукт: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28" y="2444900"/>
            <a:ext cx="5857460" cy="439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76872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2. Рекомендационные </a:t>
            </a:r>
            <a:r>
              <a:rPr lang="ru-RU" sz="3200" smtClean="0"/>
              <a:t>плакаты </a:t>
            </a:r>
            <a:r>
              <a:rPr lang="ru-RU" sz="3200" smtClean="0"/>
              <a:t>в </a:t>
            </a:r>
            <a:r>
              <a:rPr lang="ru-RU" sz="3200" dirty="0" smtClean="0"/>
              <a:t>кабинетах информатики.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Конечный продукт: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072" y="3284983"/>
            <a:ext cx="3910416" cy="34683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8" y="3621029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492896"/>
            <a:ext cx="7408333" cy="345069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Насколько дети усвоили тему.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Плакат у кабинета информатики.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самооценки: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4191677" cy="31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2348880"/>
            <a:ext cx="6408711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Мы провели опрос у 5-классов.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опроса: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78" y="3256774"/>
            <a:ext cx="597666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3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223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Тема: Влияние технологий на здоровье человека </vt:lpstr>
      <vt:lpstr>Цель проекта:</vt:lpstr>
      <vt:lpstr>Задачи:</vt:lpstr>
      <vt:lpstr>Проблема проекта:</vt:lpstr>
      <vt:lpstr>Задачи участников:</vt:lpstr>
      <vt:lpstr>Конечный продукт:</vt:lpstr>
      <vt:lpstr>Конечный продукт:</vt:lpstr>
      <vt:lpstr>Критерии самооценки:</vt:lpstr>
      <vt:lpstr>Проведение опроса:</vt:lpstr>
      <vt:lpstr>Проведение урока: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Влияние технологий на здоровье человека </dc:title>
  <dc:creator>Полина Оришева</dc:creator>
  <cp:lastModifiedBy>Полина Оришева</cp:lastModifiedBy>
  <cp:revision>10</cp:revision>
  <dcterms:created xsi:type="dcterms:W3CDTF">2023-12-11T17:23:29Z</dcterms:created>
  <dcterms:modified xsi:type="dcterms:W3CDTF">2023-12-13T18:12:49Z</dcterms:modified>
</cp:coreProperties>
</file>