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5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хорошо ли спят?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спят хорошо</c:v>
                </c:pt>
                <c:pt idx="1">
                  <c:v>спят плохо</c:v>
                </c:pt>
                <c:pt idx="2">
                  <c:v>иногда как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47</c:v>
                </c:pt>
                <c:pt idx="1">
                  <c:v>11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5287296"/>
        <c:axId val="146870208"/>
      </c:barChart>
      <c:catAx>
        <c:axId val="175287296"/>
        <c:scaling>
          <c:orientation val="minMax"/>
        </c:scaling>
        <c:delete val="0"/>
        <c:axPos val="b"/>
        <c:majorTickMark val="out"/>
        <c:minorTickMark val="none"/>
        <c:tickLblPos val="nextTo"/>
        <c:crossAx val="146870208"/>
        <c:crosses val="autoZero"/>
        <c:auto val="1"/>
        <c:lblAlgn val="ctr"/>
        <c:lblOffset val="100"/>
        <c:noMultiLvlLbl val="0"/>
      </c:catAx>
      <c:valAx>
        <c:axId val="146870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52872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629574288697992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6251336638475744E-2"/>
          <c:y val="3.6443293946503759E-2"/>
          <c:w val="0.8069006999125109"/>
          <c:h val="0.843173265004596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высыпаешься ли?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не высыпаются</c:v>
                </c:pt>
                <c:pt idx="1">
                  <c:v>высыпаются</c:v>
                </c:pt>
                <c:pt idx="2">
                  <c:v>только по выходным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</c:v>
                </c:pt>
                <c:pt idx="1">
                  <c:v>23</c:v>
                </c:pt>
                <c:pt idx="2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1580800"/>
        <c:axId val="190768832"/>
      </c:barChart>
      <c:catAx>
        <c:axId val="141580800"/>
        <c:scaling>
          <c:orientation val="minMax"/>
        </c:scaling>
        <c:delete val="0"/>
        <c:axPos val="b"/>
        <c:majorTickMark val="out"/>
        <c:minorTickMark val="none"/>
        <c:tickLblPos val="nextTo"/>
        <c:crossAx val="190768832"/>
        <c:crosses val="autoZero"/>
        <c:auto val="1"/>
        <c:lblAlgn val="ctr"/>
        <c:lblOffset val="100"/>
        <c:noMultiLvlLbl val="0"/>
      </c:catAx>
      <c:valAx>
        <c:axId val="190768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1580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из-за чего не высыпаются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бессонаци</c:v>
                </c:pt>
                <c:pt idx="1">
                  <c:v>поздно ложаться</c:v>
                </c:pt>
                <c:pt idx="2">
                  <c:v>уроки и школа</c:v>
                </c:pt>
                <c:pt idx="3">
                  <c:v>рано встают</c:v>
                </c:pt>
                <c:pt idx="4">
                  <c:v>другие факторы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</c:v>
                </c:pt>
                <c:pt idx="1">
                  <c:v>11</c:v>
                </c:pt>
                <c:pt idx="2">
                  <c:v>9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5759360"/>
        <c:axId val="190774592"/>
      </c:barChart>
      <c:catAx>
        <c:axId val="135759360"/>
        <c:scaling>
          <c:orientation val="minMax"/>
        </c:scaling>
        <c:delete val="0"/>
        <c:axPos val="b"/>
        <c:majorTickMark val="out"/>
        <c:minorTickMark val="none"/>
        <c:tickLblPos val="nextTo"/>
        <c:crossAx val="190774592"/>
        <c:crosses val="autoZero"/>
        <c:auto val="1"/>
        <c:lblAlgn val="ctr"/>
        <c:lblOffset val="100"/>
        <c:noMultiLvlLbl val="0"/>
      </c:catAx>
      <c:valAx>
        <c:axId val="190774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5759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есть ли какая-то другая техника кроме телефона?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имеют</c:v>
                </c:pt>
                <c:pt idx="1">
                  <c:v>нет ничего кроме телефона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56</c:v>
                </c:pt>
                <c:pt idx="1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1359616"/>
        <c:axId val="192295424"/>
      </c:barChart>
      <c:catAx>
        <c:axId val="141359616"/>
        <c:scaling>
          <c:orientation val="minMax"/>
        </c:scaling>
        <c:delete val="0"/>
        <c:axPos val="b"/>
        <c:majorTickMark val="out"/>
        <c:minorTickMark val="none"/>
        <c:tickLblPos val="nextTo"/>
        <c:crossAx val="192295424"/>
        <c:crosses val="autoZero"/>
        <c:auto val="1"/>
        <c:lblAlgn val="ctr"/>
        <c:lblOffset val="100"/>
        <c:noMultiLvlLbl val="0"/>
      </c:catAx>
      <c:valAx>
        <c:axId val="192295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13596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есть ли контроль за временем твоего прибывания за техникой?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есть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47</c:v>
                </c:pt>
                <c:pt idx="1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3872512"/>
        <c:axId val="192296576"/>
      </c:barChart>
      <c:catAx>
        <c:axId val="143872512"/>
        <c:scaling>
          <c:orientation val="minMax"/>
        </c:scaling>
        <c:delete val="0"/>
        <c:axPos val="b"/>
        <c:majorTickMark val="out"/>
        <c:minorTickMark val="none"/>
        <c:tickLblPos val="nextTo"/>
        <c:crossAx val="192296576"/>
        <c:crosses val="autoZero"/>
        <c:auto val="1"/>
        <c:lblAlgn val="ctr"/>
        <c:lblOffset val="100"/>
        <c:noMultiLvlLbl val="0"/>
      </c:catAx>
      <c:valAx>
        <c:axId val="192296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3872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 какого времени можешь сидеть в технике?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сидят до поздна</c:v>
                </c:pt>
                <c:pt idx="1">
                  <c:v>сидят до 6</c:v>
                </c:pt>
                <c:pt idx="2">
                  <c:v>почти вообще не сидят в технике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</c:v>
                </c:pt>
                <c:pt idx="1">
                  <c:v>10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6373120"/>
        <c:axId val="192316544"/>
      </c:barChart>
      <c:catAx>
        <c:axId val="146373120"/>
        <c:scaling>
          <c:orientation val="minMax"/>
        </c:scaling>
        <c:delete val="0"/>
        <c:axPos val="b"/>
        <c:majorTickMark val="out"/>
        <c:minorTickMark val="none"/>
        <c:tickLblPos val="nextTo"/>
        <c:crossAx val="192316544"/>
        <c:crosses val="autoZero"/>
        <c:auto val="1"/>
        <c:lblAlgn val="ctr"/>
        <c:lblOffset val="100"/>
        <c:noMultiLvlLbl val="0"/>
      </c:catAx>
      <c:valAx>
        <c:axId val="192316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6373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будет ли бессоница если родители отнимут телефон на ночь?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</c:v>
                </c:pt>
                <c:pt idx="1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2324736"/>
        <c:axId val="192318272"/>
      </c:barChart>
      <c:catAx>
        <c:axId val="142324736"/>
        <c:scaling>
          <c:orientation val="minMax"/>
        </c:scaling>
        <c:delete val="0"/>
        <c:axPos val="b"/>
        <c:majorTickMark val="out"/>
        <c:minorTickMark val="none"/>
        <c:tickLblPos val="nextTo"/>
        <c:crossAx val="192318272"/>
        <c:crosses val="autoZero"/>
        <c:auto val="1"/>
        <c:lblAlgn val="ctr"/>
        <c:lblOffset val="100"/>
        <c:noMultiLvlLbl val="0"/>
      </c:catAx>
      <c:valAx>
        <c:axId val="192318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2324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FCC1-286D-46ED-B5C8-B4D04D145F31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F70B-D91E-4C8C-96BF-D6205A4A5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4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FCC1-286D-46ED-B5C8-B4D04D145F31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F70B-D91E-4C8C-96BF-D6205A4A5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88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FCC1-286D-46ED-B5C8-B4D04D145F31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F70B-D91E-4C8C-96BF-D6205A4A5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31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FCC1-286D-46ED-B5C8-B4D04D145F31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F70B-D91E-4C8C-96BF-D6205A4A5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49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FCC1-286D-46ED-B5C8-B4D04D145F31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F70B-D91E-4C8C-96BF-D6205A4A5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09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FCC1-286D-46ED-B5C8-B4D04D145F31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F70B-D91E-4C8C-96BF-D6205A4A5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6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FCC1-286D-46ED-B5C8-B4D04D145F31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F70B-D91E-4C8C-96BF-D6205A4A5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932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FCC1-286D-46ED-B5C8-B4D04D145F31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F70B-D91E-4C8C-96BF-D6205A4A5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284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FCC1-286D-46ED-B5C8-B4D04D145F31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F70B-D91E-4C8C-96BF-D6205A4A5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416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FCC1-286D-46ED-B5C8-B4D04D145F31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F70B-D91E-4C8C-96BF-D6205A4A5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84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FCC1-286D-46ED-B5C8-B4D04D145F31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F70B-D91E-4C8C-96BF-D6205A4A5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88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5FCC1-286D-46ED-B5C8-B4D04D145F31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2F70B-D91E-4C8C-96BF-D6205A4A5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59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49163116"/>
              </p:ext>
            </p:extLst>
          </p:nvPr>
        </p:nvGraphicFramePr>
        <p:xfrm>
          <a:off x="179512" y="332656"/>
          <a:ext cx="8748464" cy="5908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851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62706"/>
              </p:ext>
            </p:extLst>
          </p:nvPr>
        </p:nvGraphicFramePr>
        <p:xfrm>
          <a:off x="107504" y="404664"/>
          <a:ext cx="8748464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9267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820239517"/>
              </p:ext>
            </p:extLst>
          </p:nvPr>
        </p:nvGraphicFramePr>
        <p:xfrm>
          <a:off x="179512" y="332656"/>
          <a:ext cx="8712968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3870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976671"/>
              </p:ext>
            </p:extLst>
          </p:nvPr>
        </p:nvGraphicFramePr>
        <p:xfrm>
          <a:off x="457200" y="116632"/>
          <a:ext cx="8363272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9661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5305985"/>
              </p:ext>
            </p:extLst>
          </p:nvPr>
        </p:nvGraphicFramePr>
        <p:xfrm>
          <a:off x="0" y="260648"/>
          <a:ext cx="9011344" cy="62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2321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251768"/>
              </p:ext>
            </p:extLst>
          </p:nvPr>
        </p:nvGraphicFramePr>
        <p:xfrm>
          <a:off x="395536" y="476672"/>
          <a:ext cx="842493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4489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154940"/>
              </p:ext>
            </p:extLst>
          </p:nvPr>
        </p:nvGraphicFramePr>
        <p:xfrm>
          <a:off x="467544" y="188640"/>
          <a:ext cx="828092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0174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47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Полина Оришева</dc:creator>
  <cp:lastModifiedBy>Полина Оришева</cp:lastModifiedBy>
  <cp:revision>3</cp:revision>
  <dcterms:created xsi:type="dcterms:W3CDTF">2023-11-27T17:34:41Z</dcterms:created>
  <dcterms:modified xsi:type="dcterms:W3CDTF">2023-11-27T17:56:20Z</dcterms:modified>
</cp:coreProperties>
</file>