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0" r:id="rId3"/>
    <p:sldId id="264" r:id="rId4"/>
    <p:sldId id="265" r:id="rId5"/>
    <p:sldId id="269" r:id="rId6"/>
    <p:sldId id="268" r:id="rId7"/>
    <p:sldId id="26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DC6E1E-A57E-46D0-9906-27BCE33AA637}">
          <p14:sldIdLst>
            <p14:sldId id="271"/>
          </p14:sldIdLst>
        </p14:section>
        <p14:section name="Раздел без заголовка" id="{ECF14573-47D9-437E-B248-263D5DCFDC48}">
          <p14:sldIdLst>
            <p14:sldId id="270"/>
            <p14:sldId id="264"/>
            <p14:sldId id="265"/>
            <p14:sldId id="269"/>
            <p14:sldId id="268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61" autoAdjust="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9000" r="-1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BFEF0-4DD3-4A73-B810-2FC2D7C16B2C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EAA34D2-30E9-4B4F-BD36-557B3F7C8F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14B7AD5-EAF6-4BE9-AF8E-89A9ACB8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Тема: Брекет – система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92955D9-D6E9-41E1-8E65-B06E8909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 lnSpcReduction="10000"/>
          </a:bodyPr>
          <a:lstStyle/>
          <a:p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Участники:                                                                       Консультант</a:t>
            </a:r>
            <a:r>
              <a:rPr lang="ru-RU" sz="1800" b="0" dirty="0"/>
              <a:t>:</a:t>
            </a:r>
          </a:p>
          <a:p>
            <a:r>
              <a:rPr lang="ru-RU" sz="1800" dirty="0"/>
              <a:t>Рыбакова Дарья                                                            Богачёва Наталья</a:t>
            </a:r>
          </a:p>
          <a:p>
            <a:r>
              <a:rPr lang="ru-RU" sz="1800" dirty="0" err="1"/>
              <a:t>Речкалов</a:t>
            </a:r>
            <a:r>
              <a:rPr lang="ru-RU" sz="1800" dirty="0"/>
              <a:t> Владислав                                                        Арнольдовна</a:t>
            </a:r>
          </a:p>
          <a:p>
            <a:r>
              <a:rPr lang="ru-RU" sz="1800" dirty="0" err="1"/>
              <a:t>Блаженкова</a:t>
            </a:r>
            <a:r>
              <a:rPr lang="ru-RU" sz="1800" dirty="0"/>
              <a:t> Варвара </a:t>
            </a:r>
          </a:p>
          <a:p>
            <a:r>
              <a:rPr lang="ru-RU" sz="1800" dirty="0"/>
              <a:t>                                               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pPr algn="ctr"/>
            <a:r>
              <a:rPr lang="ru-RU" sz="1800" dirty="0"/>
              <a:t>  ГБОУ ШКОЛА №1505 г. Москва </a:t>
            </a:r>
          </a:p>
        </p:txBody>
      </p:sp>
    </p:spTree>
    <p:extLst>
      <p:ext uri="{BB962C8B-B14F-4D97-AF65-F5344CB8AC3E}">
        <p14:creationId xmlns:p14="http://schemas.microsoft.com/office/powerpoint/2010/main" val="261137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3D0E9-AF74-4EA0-AA02-B467F8F1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404664"/>
            <a:ext cx="7520940" cy="548640"/>
          </a:xfrm>
        </p:spPr>
        <p:txBody>
          <a:bodyPr/>
          <a:lstStyle/>
          <a:p>
            <a:r>
              <a:rPr lang="ru-RU" b="1" dirty="0"/>
              <a:t>Задачи участников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01D30C-1BD2-4BC3-B785-BF0A9737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/>
              <a:t>Рыбакова Дарья – поиск информации, презентация</a:t>
            </a:r>
          </a:p>
          <a:p>
            <a:pPr>
              <a:buFont typeface="+mj-lt"/>
              <a:buAutoNum type="arabicPeriod"/>
            </a:pPr>
            <a:r>
              <a:rPr lang="ru-RU" sz="2400" dirty="0" err="1"/>
              <a:t>Речкалов</a:t>
            </a:r>
            <a:r>
              <a:rPr lang="ru-RU" sz="2400" dirty="0"/>
              <a:t> Владислав – создание презентации </a:t>
            </a:r>
          </a:p>
          <a:p>
            <a:pPr>
              <a:buFont typeface="+mj-lt"/>
              <a:buAutoNum type="arabicPeriod"/>
            </a:pPr>
            <a:r>
              <a:rPr lang="ru-RU" sz="2400" dirty="0" err="1"/>
              <a:t>Блаженкова</a:t>
            </a:r>
            <a:r>
              <a:rPr lang="ru-RU" sz="2400" dirty="0"/>
              <a:t> Варвара – заполнение портфолио, поиск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191289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6DFE96E-73CF-4BD0-9EC4-AB763FC7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Цель</a:t>
            </a:r>
            <a:r>
              <a:rPr lang="ru-RU" dirty="0"/>
              <a:t>: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E8781997-F793-4F6C-BB8F-96B5E7F0D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/>
          <a:lstStyle/>
          <a:p>
            <a:pPr marL="0" indent="0"/>
            <a:r>
              <a:rPr lang="ru-RU" sz="3200" dirty="0"/>
              <a:t>     Как можно больше узнать о профилактике и личной гигиене полости рта в раннем возрасте</a:t>
            </a:r>
          </a:p>
          <a:p>
            <a:pPr marL="0" indent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981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B80FD-241D-44C9-8A62-954A796E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60D382-57EE-4EEE-B5FE-CA4BD4451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2800" dirty="0"/>
              <a:t>Изучить роль и значимость здоровых зубов для организма 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Узнать о развитие и формирования прикуса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Провести урок гигиены гигиены и тестирование среди учащихся 2 класса 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Сделать выводы по проделанной работе </a:t>
            </a:r>
          </a:p>
          <a:p>
            <a:pPr marL="0" inden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1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67789-27D6-4202-B68F-04A25C2D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F1C800-4ADC-4524-A7E8-72B1CD648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600" dirty="0"/>
              <a:t>Как минимизировать все негативные моменты, связанные с использованием брекет – систем?</a:t>
            </a:r>
          </a:p>
        </p:txBody>
      </p:sp>
    </p:spTree>
    <p:extLst>
      <p:ext uri="{BB962C8B-B14F-4D97-AF65-F5344CB8AC3E}">
        <p14:creationId xmlns:p14="http://schemas.microsoft.com/office/powerpoint/2010/main" val="265722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E9D4B-2352-40C3-8C00-0902DFF8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самооценки: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FC3DB1-0810-4FC3-BF10-97448FB83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Поняли ли дети материал</a:t>
            </a:r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57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60755-CBC9-48FB-9E39-A1B6CC47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КОНЕЧНЫЙ ПРОДУКТ: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85988-EAAB-4CBA-A47A-C1EB60DEC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endParaRPr lang="ru-RU" dirty="0"/>
          </a:p>
          <a:p>
            <a:pPr>
              <a:buFont typeface="+mj-lt"/>
              <a:buAutoNum type="arabicPeriod"/>
            </a:pPr>
            <a:r>
              <a:rPr lang="ru-RU" sz="3600" dirty="0"/>
              <a:t>Проведение урока у младших классов</a:t>
            </a:r>
          </a:p>
          <a:p>
            <a:pPr>
              <a:buFont typeface="+mj-lt"/>
              <a:buAutoNum type="arabicPeriod"/>
            </a:pPr>
            <a:r>
              <a:rPr lang="ru-RU" sz="3600" dirty="0"/>
              <a:t>Опрос среди детей </a:t>
            </a:r>
          </a:p>
          <a:p>
            <a:pPr>
              <a:buFont typeface="+mj-lt"/>
              <a:buAutoNum type="arabicPeriod"/>
            </a:pPr>
            <a:r>
              <a:rPr lang="ru-RU" sz="3600" dirty="0"/>
              <a:t>Подведение итогов опроса </a:t>
            </a:r>
          </a:p>
          <a:p>
            <a:pPr>
              <a:buFont typeface="+mj-lt"/>
              <a:buAutoNum type="arabicPeriod"/>
            </a:pPr>
            <a:endParaRPr lang="ru-RU" sz="3600" dirty="0"/>
          </a:p>
          <a:p>
            <a:pPr marL="0" indent="0"/>
            <a:r>
              <a:rPr lang="ru-RU" sz="3600" dirty="0"/>
              <a:t> </a:t>
            </a:r>
          </a:p>
          <a:p>
            <a:pPr marL="0" indent="0"/>
            <a:endParaRPr lang="ru-RU" dirty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79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3BF1-2238-4EBC-A6FF-2FB52C6E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440" y="2420888"/>
            <a:ext cx="4469120" cy="54864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68988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340</TotalTime>
  <Words>139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Franklin Gothic Medium</vt:lpstr>
      <vt:lpstr>Wingdings</vt:lpstr>
      <vt:lpstr>Углы</vt:lpstr>
      <vt:lpstr>Тема: Брекет – система </vt:lpstr>
      <vt:lpstr>Задачи участников:</vt:lpstr>
      <vt:lpstr>Цель:</vt:lpstr>
      <vt:lpstr>Задачи:</vt:lpstr>
      <vt:lpstr>Проблемы:</vt:lpstr>
      <vt:lpstr>Критерии самооценки: </vt:lpstr>
      <vt:lpstr>КОНЕЧНЫЙ ПРОДУКТ: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Школа № 1505 «Преображенская»</dc:title>
  <dc:creator>home</dc:creator>
  <cp:lastModifiedBy>User</cp:lastModifiedBy>
  <cp:revision>38</cp:revision>
  <dcterms:created xsi:type="dcterms:W3CDTF">2021-09-13T18:29:52Z</dcterms:created>
  <dcterms:modified xsi:type="dcterms:W3CDTF">2023-11-21T14:07:09Z</dcterms:modified>
</cp:coreProperties>
</file>