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D8E7AA-374F-4107-B806-E0551337C23A}" type="datetimeFigureOut">
              <a:rPr lang="ru-RU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50DF46-FC1C-4C85-820E-ECD6044F5B3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10491" y="130628"/>
            <a:ext cx="9144000" cy="7406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Школьная экология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70782" y="1036519"/>
            <a:ext cx="4084674" cy="5438103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-182881" y="2651759"/>
            <a:ext cx="4206241" cy="125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Участники проекта:</a:t>
            </a:r>
            <a:endParaRPr/>
          </a:p>
          <a:p>
            <a:pPr>
              <a:defRPr/>
            </a:pPr>
            <a:r>
              <a:rPr lang="ru-RU"/>
              <a:t>Артемьева Серафима </a:t>
            </a:r>
            <a:endParaRPr/>
          </a:p>
          <a:p>
            <a:pPr>
              <a:defRPr/>
            </a:pPr>
            <a:r>
              <a:rPr lang="ru-RU"/>
              <a:t>Трофимова Василиса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7802878" y="2869267"/>
            <a:ext cx="4206241" cy="125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Консультант: Куприянова Мария Игоревна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0999" y="927462"/>
            <a:ext cx="11558451" cy="8807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Знаете ли вы, сколько весит 1 пластиковый стакан?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23346" y="2385059"/>
            <a:ext cx="4473756" cy="3245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7860" y="152170"/>
            <a:ext cx="4615951" cy="4754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48021" y="515466"/>
            <a:ext cx="4014359" cy="414092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433250" y="5264330"/>
            <a:ext cx="11558451" cy="88079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/>
              <a:t>Один стаканчик более 1.5 грамм. Во всей школе за учебный день используется более 1.500 тысяч стаканчиков + выброшенные бутылки!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45329" y="659355"/>
            <a:ext cx="6952433" cy="928098"/>
          </a:xfrm>
        </p:spPr>
        <p:txBody>
          <a:bodyPr/>
          <a:lstStyle/>
          <a:p>
            <a:pPr>
              <a:defRPr/>
            </a:pPr>
            <a:r>
              <a:rPr lang="ru-RU"/>
              <a:t>О пластиковых бутылках:</a:t>
            </a:r>
            <a:endParaRPr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438606" y="1311865"/>
            <a:ext cx="3071005" cy="4866865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478815" y="1925817"/>
            <a:ext cx="7168815" cy="425291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87500" lnSpcReduction="14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/>
              <a:buChar char="•"/>
              <a:defRPr/>
            </a:pPr>
            <a:r>
              <a:rPr lang="ru-RU" sz="3200"/>
              <a:t>Каждый день мы выбрасываем пластиковые бутылки. Но  мы можем использовать их повторно вместо стаканчиков.</a:t>
            </a:r>
            <a:endParaRPr/>
          </a:p>
          <a:p>
            <a:pPr>
              <a:defRPr/>
            </a:pP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3200"/>
              <a:t>Свою бутылку можно подписать или раскрасить акриловыми  красками </a:t>
            </a:r>
          </a:p>
          <a:p>
            <a:pPr>
              <a:defRPr/>
            </a:pP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3200"/>
              <a:t>Бутылка не проливается и легко помещается в рюкзаке каждого школьника.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endParaRPr lang="ru-RU" sz="3200"/>
          </a:p>
          <a:p>
            <a:pPr>
              <a:defRPr/>
            </a:pP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79769" y="722901"/>
            <a:ext cx="2822223" cy="65377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/>
              <a:t>Гигиена: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63434" y="1825625"/>
            <a:ext cx="4857206" cy="4351338"/>
          </a:xfrm>
        </p:spPr>
        <p:txBody>
          <a:bodyPr/>
          <a:lstStyle/>
          <a:p>
            <a:pPr>
              <a:defRPr/>
            </a:pPr>
            <a:r>
              <a:rPr lang="ru-RU" dirty="0"/>
              <a:t>Нужно обязательно промывать бутылку и её горлышко.</a:t>
            </a:r>
            <a:endParaRPr dirty="0"/>
          </a:p>
          <a:p>
            <a:pPr>
              <a:defRPr/>
            </a:pPr>
            <a:r>
              <a:rPr lang="ru-RU" dirty="0"/>
              <a:t>Пластиковую </a:t>
            </a:r>
            <a:r>
              <a:rPr lang="ru-RU"/>
              <a:t>бутылку </a:t>
            </a:r>
            <a:r>
              <a:rPr lang="ru-RU" smtClean="0"/>
              <a:t>нужно</a:t>
            </a:r>
            <a:r>
              <a:rPr lang="ru-RU" smtClean="0"/>
              <a:t> </a:t>
            </a:r>
            <a:r>
              <a:rPr lang="ru-RU"/>
              <a:t>менять раз в месяц при правильном уходе.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1498" y="1500300"/>
            <a:ext cx="4064182" cy="4312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21234" y="722902"/>
            <a:ext cx="2394313" cy="2205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3433" y="4558935"/>
            <a:ext cx="1232671" cy="1206195"/>
          </a:xfrm>
          <a:prstGeom prst="rect">
            <a:avLst/>
          </a:prstGeom>
        </p:spPr>
      </p:pic>
      <p:sp>
        <p:nvSpPr>
          <p:cNvPr id="8" name="Объект 2"/>
          <p:cNvSpPr txBox="1"/>
          <p:nvPr/>
        </p:nvSpPr>
        <p:spPr bwMode="auto">
          <a:xfrm>
            <a:off x="1496106" y="4558936"/>
            <a:ext cx="4857206" cy="1353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/>
              <a:t>Нельзя наливать в пластиковую бутылку горячую воду.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75986" y="451184"/>
            <a:ext cx="10515600" cy="6929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Альтернативы пластиковой бутылки: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75986" y="4963706"/>
            <a:ext cx="2985759" cy="85341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/>
              <a:t>Многоразовые бутылки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6215" y="1344675"/>
            <a:ext cx="3638454" cy="3489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92227" y="1989514"/>
            <a:ext cx="3119718" cy="3741851"/>
          </a:xfrm>
          <a:prstGeom prst="rect">
            <a:avLst/>
          </a:prstGeom>
        </p:spPr>
      </p:pic>
      <p:sp>
        <p:nvSpPr>
          <p:cNvPr id="6" name="Объект 2"/>
          <p:cNvSpPr txBox="1"/>
          <p:nvPr/>
        </p:nvSpPr>
        <p:spPr bwMode="auto">
          <a:xfrm>
            <a:off x="4426186" y="5817120"/>
            <a:ext cx="2985759" cy="8534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Складные стаканчики 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45451" y="1436120"/>
            <a:ext cx="3200400" cy="3397624"/>
          </a:xfrm>
          <a:prstGeom prst="rect">
            <a:avLst/>
          </a:prstGeom>
        </p:spPr>
      </p:pic>
      <p:sp>
        <p:nvSpPr>
          <p:cNvPr id="8" name="Объект 2"/>
          <p:cNvSpPr txBox="1"/>
          <p:nvPr/>
        </p:nvSpPr>
        <p:spPr bwMode="auto">
          <a:xfrm>
            <a:off x="8295320" y="4963706"/>
            <a:ext cx="2985759" cy="85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Термосы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8120" y="195308"/>
            <a:ext cx="10515600" cy="6668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Пластиковые крышки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37456" y="1554078"/>
            <a:ext cx="3531111" cy="4454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64579" y="1311675"/>
            <a:ext cx="3535680" cy="4846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9" y="2068567"/>
            <a:ext cx="4363591" cy="3332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Опрос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358222"/>
            <a:ext cx="10515600" cy="1698488"/>
          </a:xfrm>
        </p:spPr>
        <p:txBody>
          <a:bodyPr/>
          <a:lstStyle/>
          <a:p>
            <a:pPr marL="514350" indent="-514350">
              <a:buAutoNum type="arabicPeriod"/>
              <a:defRPr/>
            </a:pPr>
            <a:r>
              <a:rPr lang="ru-RU"/>
              <a:t>Готовы ли вы отказаться от пользования стаканчиками в пользу личной посуды (бутылка, термос, личная кружка)?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Пользуетесь ли вы уже личной посудой в школе?</a:t>
            </a:r>
            <a:endParaRPr/>
          </a:p>
          <a:p>
            <a:pPr marL="514350" indent="-514350">
              <a:buAutoNum type="arabicPeriod"/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19697" y="3056710"/>
            <a:ext cx="6152606" cy="3468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Спасибо </a:t>
            </a:r>
            <a:r>
              <a:rPr lang="ru-RU" dirty="0"/>
              <a:t>за внимание и понимание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993" y="1690688"/>
            <a:ext cx="6716013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159</Words>
  <Application>Microsoft Office PowerPoint</Application>
  <DocSecurity>0</DocSecurity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Школьная экология</vt:lpstr>
      <vt:lpstr>Знаете ли вы, сколько весит 1 пластиковый стакан?</vt:lpstr>
      <vt:lpstr>Один стаканчик более 1.5 грамм. Во всей школе за учебный день используется более 1.500 тысяч стаканчиков + выброшенные бутылки!</vt:lpstr>
      <vt:lpstr>О пластиковых бутылках:</vt:lpstr>
      <vt:lpstr>Гигиена:</vt:lpstr>
      <vt:lpstr>Альтернативы пластиковой бутылки:</vt:lpstr>
      <vt:lpstr>Пластиковые крышки</vt:lpstr>
      <vt:lpstr>Опрос</vt:lpstr>
      <vt:lpstr>      Спасибо за внимание и понимание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экология</dc:title>
  <dc:subject/>
  <dc:creator>Vendi</dc:creator>
  <cp:keywords/>
  <dc:description/>
  <cp:lastModifiedBy>Vendi</cp:lastModifiedBy>
  <cp:revision>18</cp:revision>
  <dcterms:created xsi:type="dcterms:W3CDTF">2023-11-12T14:19:53Z</dcterms:created>
  <dcterms:modified xsi:type="dcterms:W3CDTF">2023-11-18T09:18:08Z</dcterms:modified>
  <cp:category/>
  <dc:identifier/>
  <cp:contentStatus/>
  <dc:language/>
  <cp:version/>
</cp:coreProperties>
</file>