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29D96D-F59F-4C1B-963D-E6D9DEDD344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E119C97-3AA7-4538-A457-C69B8A9FE2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29D96D-F59F-4C1B-963D-E6D9DEDD344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E119C97-3AA7-4538-A457-C69B8A9FE2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29D96D-F59F-4C1B-963D-E6D9DEDD344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E119C97-3AA7-4538-A457-C69B8A9FE2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29D96D-F59F-4C1B-963D-E6D9DEDD344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E119C97-3AA7-4538-A457-C69B8A9FE2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29D96D-F59F-4C1B-963D-E6D9DEDD344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E119C97-3AA7-4538-A457-C69B8A9FE2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29D96D-F59F-4C1B-963D-E6D9DEDD344A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E119C97-3AA7-4538-A457-C69B8A9FE2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29D96D-F59F-4C1B-963D-E6D9DEDD344A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E119C97-3AA7-4538-A457-C69B8A9FE2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29D96D-F59F-4C1B-963D-E6D9DEDD344A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E119C97-3AA7-4538-A457-C69B8A9FE2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29D96D-F59F-4C1B-963D-E6D9DEDD344A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E119C97-3AA7-4538-A457-C69B8A9FE2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29D96D-F59F-4C1B-963D-E6D9DEDD344A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E119C97-3AA7-4538-A457-C69B8A9FE2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29D96D-F59F-4C1B-963D-E6D9DEDD344A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E119C97-3AA7-4538-A457-C69B8A9FE2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29D96D-F59F-4C1B-963D-E6D9DEDD344A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119C97-3AA7-4538-A457-C69B8A9FE2E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236614" y="78306"/>
            <a:ext cx="9144000" cy="8190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Школьная экология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65229" y="1071084"/>
            <a:ext cx="4086770" cy="5439119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 bwMode="auto">
          <a:xfrm>
            <a:off x="7763691" y="2207623"/>
            <a:ext cx="4428309" cy="9666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Консультант: </a:t>
            </a:r>
            <a:endParaRPr/>
          </a:p>
          <a:p>
            <a:pPr>
              <a:defRPr/>
            </a:pPr>
            <a:r>
              <a:rPr lang="ru-RU"/>
              <a:t>Куприянова Мария Игоревна</a:t>
            </a:r>
            <a:endParaRPr lang="ru-RU"/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-2674761" y="2207623"/>
            <a:ext cx="9144000" cy="10711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Участники проекта:</a:t>
            </a:r>
            <a:endParaRPr/>
          </a:p>
          <a:p>
            <a:pPr>
              <a:defRPr/>
            </a:pPr>
            <a:r>
              <a:rPr lang="ru-RU"/>
              <a:t>Артемьева Серафима </a:t>
            </a:r>
            <a:endParaRPr/>
          </a:p>
          <a:p>
            <a:pPr>
              <a:defRPr/>
            </a:pPr>
            <a:r>
              <a:rPr lang="ru-RU"/>
              <a:t>Трофимова Василиса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5057" y="0"/>
            <a:ext cx="10515600" cy="836658"/>
          </a:xfrm>
        </p:spPr>
        <p:txBody>
          <a:bodyPr/>
          <a:lstStyle/>
          <a:p>
            <a:pPr marL="571500" indent="-571500">
              <a:buFont typeface="Arial"/>
              <a:buChar char="•"/>
              <a:defRPr/>
            </a:pPr>
            <a:r>
              <a:rPr lang="ru-RU"/>
              <a:t>Роли участников в проекте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1628" y="836658"/>
            <a:ext cx="10515600" cy="347789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ru-RU"/>
              <a:t>Артемьева Серафима: оформительские работы (оформление постеров и плакатов), оформление и заполнение презентации для 3-4 классов, оформление и заполнение презентации на защиту темы, оформление школьного портфолио, съёмка и обработка мотивационного видео.</a:t>
            </a:r>
            <a:endParaRPr/>
          </a:p>
          <a:p>
            <a:pPr>
              <a:defRPr/>
            </a:pPr>
            <a:r>
              <a:rPr lang="ru-RU"/>
              <a:t>Трофимова Василиса: оформительские работы (оформление постеров и плакатов), оформление и заполнение презентации для детских садов и 1-2 классов, съёмка и обработка мотивационного видео.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571500" indent="-571500">
              <a:buFont typeface="Arial"/>
              <a:buChar char="•"/>
              <a:defRPr/>
            </a:pPr>
            <a:r>
              <a:rPr lang="ru-RU"/>
              <a:t>Цель проекта: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1825624"/>
            <a:ext cx="5856931" cy="4351338"/>
          </a:xfrm>
        </p:spPr>
        <p:txBody>
          <a:bodyPr/>
          <a:lstStyle/>
          <a:p>
            <a:pPr>
              <a:defRPr/>
            </a:pPr>
            <a:r>
              <a:rPr lang="ru-RU"/>
              <a:t>Привитие культуры сбора мусора среди детей младшего возраста.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01691" y="365125"/>
            <a:ext cx="3503023" cy="6239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571500" indent="-571500">
              <a:buFont typeface="Arial"/>
              <a:buChar char="•"/>
              <a:defRPr/>
            </a:pPr>
            <a:r>
              <a:rPr lang="ru-RU"/>
              <a:t>Проблема проекта: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514350" indent="-514350">
              <a:buAutoNum type="arabicPeriod"/>
              <a:defRPr/>
            </a:pPr>
            <a:r>
              <a:rPr lang="ru-RU"/>
              <a:t>В нашей стране</a:t>
            </a:r>
            <a:r>
              <a:rPr lang="ru-RU"/>
              <a:t> очень тяжело и медленно  идёт привитие культуры сбора мусора и уменьшение его количества.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/>
              <a:t>Проблема в том, что мы можем обходиться без пластиковых стаканчиков, но не хотим это понимать и принимать.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34931" y="3827416"/>
            <a:ext cx="5122137" cy="2741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571500" indent="-571500">
              <a:buFont typeface="Arial"/>
              <a:buChar char="•"/>
              <a:defRPr/>
            </a:pPr>
            <a:r>
              <a:rPr lang="ru-RU"/>
              <a:t>Задачи: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514350" indent="-514350">
              <a:buAutoNum type="arabicPeriod"/>
              <a:defRPr/>
            </a:pPr>
            <a:r>
              <a:rPr lang="ru-RU"/>
              <a:t>Сбор информации по переработке пластиковых крышек и стаканчиков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/>
              <a:t>Подготовка мотивационного ролика про сдачу пластиковых крышек.</a:t>
            </a:r>
            <a:endParaRPr/>
          </a:p>
          <a:p>
            <a:pPr marL="514350" indent="-514350">
              <a:buAutoNum type="arabicPeriod"/>
              <a:defRPr/>
            </a:pPr>
            <a:r>
              <a:rPr lang="ru-RU"/>
              <a:t>Проведение опроса: «Готовы ли вы отказаться от пользования стаканчиками в пользу личной посуды (бутылка, термос, личная кружка</a:t>
            </a:r>
            <a:r>
              <a:rPr lang="ru-RU"/>
              <a:t>)»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ru-RU"/>
              <a:t>Расширить своё поле деятельности со сбором пластиковых крышек на детские сады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571500" indent="-571500">
              <a:buFont typeface="Arial"/>
              <a:buChar char="•"/>
              <a:defRPr/>
            </a:pPr>
            <a:r>
              <a:rPr lang="ru-RU"/>
              <a:t>Конечный продукт: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59378" y="1690688"/>
            <a:ext cx="6241867" cy="4958306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/>
              <a:t> Организованный сбор пластиковых крышек в школе и детских садах. Использование вырученных средств на благотворительность, продолжение проекта и нужды школы.</a:t>
            </a:r>
            <a:endParaRPr lang="ru-RU"/>
          </a:p>
          <a:p>
            <a:pPr marL="0" indent="0">
              <a:buFont typeface="Arial"/>
              <a:buNone/>
              <a:defRPr/>
            </a:pPr>
            <a:r>
              <a:rPr lang="ru-RU"/>
              <a:t>Отказ от пластиковых стаканчиков.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01245" y="1201783"/>
            <a:ext cx="5031377" cy="510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571500" indent="-571500">
              <a:buFont typeface="Arial"/>
              <a:buChar char="•"/>
              <a:defRPr/>
            </a:pPr>
            <a:r>
              <a:rPr lang="ru-RU"/>
              <a:t>Критерии самооценки: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1825624"/>
            <a:ext cx="5480944" cy="1633453"/>
          </a:xfrm>
        </p:spPr>
        <p:txBody>
          <a:bodyPr/>
          <a:lstStyle/>
          <a:p>
            <a:pPr>
              <a:defRPr/>
            </a:pPr>
            <a:r>
              <a:rPr/>
              <a:t>Оценка, исходя из результатов опроса, количества собранных крышечек и уменьшения использованных стаканчиков.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96000" y="1523910"/>
            <a:ext cx="5962650" cy="4954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Спасибо за внимание и понимание</a:t>
            </a:r>
            <a:r>
              <a:rPr lang="ru-RU"/>
              <a:t></a:t>
            </a:r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655767" y="2283868"/>
            <a:ext cx="2880465" cy="3215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7722" y="1469321"/>
            <a:ext cx="3958045" cy="5000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38531" y="2283868"/>
            <a:ext cx="3333750" cy="3371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Р7-Офис/7.2.2.0</Application>
  <DocSecurity>0</DocSecurity>
  <PresentationFormat>Широкоэкранный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экология</dc:title>
  <dc:subject/>
  <dc:creator>Vendi</dc:creator>
  <cp:keywords/>
  <dc:description/>
  <dc:identifier/>
  <dc:language/>
  <cp:lastModifiedBy/>
  <cp:revision>11</cp:revision>
  <dcterms:created xsi:type="dcterms:W3CDTF">2023-10-15T14:38:04Z</dcterms:created>
  <dcterms:modified xsi:type="dcterms:W3CDTF">2023-10-19T06:03:25Z</dcterms:modified>
  <cp:category/>
  <cp:contentStatus/>
  <cp:version/>
</cp:coreProperties>
</file>