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50" autoAdjust="0"/>
  </p:normalViewPr>
  <p:slideViewPr>
    <p:cSldViewPr>
      <p:cViewPr varScale="1">
        <p:scale>
          <a:sx n="91" d="100"/>
          <a:sy n="91" d="100"/>
        </p:scale>
        <p:origin x="-11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18F2-276B-4458-9837-28F996CB7E9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8804-9AE8-47A7-A00B-EB1CCFFAC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8804-9AE8-47A7-A00B-EB1CCFFAC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FD117-536B-4A8F-A003-2E144D728CE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E7C6A-605F-4DEA-82C8-97DDDCEC79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88776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игры на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Unity.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19400"/>
            <a:ext cx="8424936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Учащийся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Девяткин Павел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иколаевич</a:t>
            </a:r>
          </a:p>
          <a:p>
            <a:pPr algn="l"/>
            <a:endParaRPr lang="ru-RU" sz="28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Шелестюк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Сергей Александрович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Выполнено на данный момент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Разобрался с работой дополнения </a:t>
            </a:r>
            <a:r>
              <a:rPr lang="en-US" dirty="0" err="1" smtClean="0"/>
              <a:t>ProBuilder</a:t>
            </a:r>
            <a:r>
              <a:rPr lang="ru-RU" dirty="0" smtClean="0"/>
              <a:t>, </a:t>
            </a:r>
            <a:r>
              <a:rPr lang="ru-RU" dirty="0" smtClean="0"/>
              <a:t>добавляющие новые инструменты для моделирования уровней.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49288"/>
            <a:ext cx="8568952" cy="64087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данный момент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процессе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асстановки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ебели, сделаны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локациями, сделана мебель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(стулья, столы и т.д.), а так же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асставлены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тригеры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распланиро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последующая расстановка.  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переходов между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41" t="3777" r="-44" b="12943"/>
          <a:stretch>
            <a:fillRect/>
          </a:stretch>
        </p:blipFill>
        <p:spPr bwMode="auto">
          <a:xfrm>
            <a:off x="4499992" y="0"/>
            <a:ext cx="46440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35" t="4445" r="7748"/>
          <a:stretch>
            <a:fillRect/>
          </a:stretch>
        </p:blipFill>
        <p:spPr bwMode="auto">
          <a:xfrm>
            <a:off x="0" y="4135388"/>
            <a:ext cx="4427984" cy="27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958" t="4720" r="73307" b="62520"/>
          <a:stretch>
            <a:fillRect/>
          </a:stretch>
        </p:blipFill>
        <p:spPr bwMode="auto">
          <a:xfrm>
            <a:off x="5220072" y="2492896"/>
            <a:ext cx="339729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38912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Сделаны простейшие программы для функционала игры (ходьба и переключения между камерами)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51" t="2815" r="41410" b="46512"/>
          <a:stretch>
            <a:fillRect/>
          </a:stretch>
        </p:blipFill>
        <p:spPr bwMode="auto">
          <a:xfrm>
            <a:off x="251520" y="1772816"/>
            <a:ext cx="59846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акончить расстановку на уровнях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Добавить головоломки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хоррор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основы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 дизайна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293997" flipV="1">
            <a:off x="3068193" y="810828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109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Создание игры на Unity.</vt:lpstr>
      <vt:lpstr>Выполнено на данный момент</vt:lpstr>
      <vt:lpstr>Слайд 3</vt:lpstr>
      <vt:lpstr>Слайд 4</vt:lpstr>
      <vt:lpstr>Планы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игры на Unity.</dc:title>
  <dc:creator>admin</dc:creator>
  <cp:lastModifiedBy>admin</cp:lastModifiedBy>
  <cp:revision>13</cp:revision>
  <dcterms:created xsi:type="dcterms:W3CDTF">2023-10-25T04:15:29Z</dcterms:created>
  <dcterms:modified xsi:type="dcterms:W3CDTF">2024-01-15T21:09:09Z</dcterms:modified>
</cp:coreProperties>
</file>