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3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30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21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13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28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23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1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9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40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60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42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1A87C2-44B0-4EB7-AAF2-E0C18292E2F2}" type="datetimeFigureOut">
              <a:rPr lang="ru-RU" smtClean="0"/>
              <a:t>23.10.2023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27F36EF-12F9-4AC5-976B-D514A537A20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7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Сравнение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Genshin</a:t>
            </a:r>
            <a:r>
              <a:rPr lang="en-US" dirty="0" smtClean="0">
                <a:latin typeface="Mongolian Baiti" panose="03000500000000000000" pitchFamily="66" charset="0"/>
                <a:cs typeface="Mongolian Baiti" panose="03000500000000000000" pitchFamily="66" charset="0"/>
              </a:rPr>
              <a:t> Impact и Legend's of Zelda</a:t>
            </a:r>
            <a:endParaRPr lang="ru-RU" dirty="0">
              <a:cs typeface="Mongolian Baiti" panose="03000500000000000000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528" y="4739951"/>
            <a:ext cx="4665305" cy="160486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Презентацию выполнили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dirty="0" err="1" smtClean="0"/>
              <a:t>Пилипосян</a:t>
            </a:r>
            <a:r>
              <a:rPr lang="ru-RU" dirty="0" smtClean="0"/>
              <a:t> Валерия</a:t>
            </a:r>
          </a:p>
          <a:p>
            <a:r>
              <a:rPr lang="ru-RU" dirty="0" err="1" smtClean="0"/>
              <a:t>Шелмакова</a:t>
            </a:r>
            <a:r>
              <a:rPr lang="ru-RU" dirty="0" smtClean="0"/>
              <a:t> Мария</a:t>
            </a:r>
          </a:p>
          <a:p>
            <a:r>
              <a:rPr lang="ru-RU" dirty="0" smtClean="0"/>
              <a:t>Молчанова Анна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3999" y="5421486"/>
            <a:ext cx="2814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Куратор проекта:</a:t>
            </a:r>
          </a:p>
          <a:p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Пузанкова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Нина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Владиморовна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209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MS Reference Sans Serif" panose="020B0604030504040204" pitchFamily="34" charset="0"/>
              </a:rPr>
              <a:t>Многие на данный момент играют в игру </a:t>
            </a:r>
            <a:r>
              <a:rPr lang="en-US" sz="2800" dirty="0" err="1" smtClean="0">
                <a:latin typeface="MS Reference Sans Serif" panose="020B0604030504040204" pitchFamily="34" charset="0"/>
              </a:rPr>
              <a:t>Genshin</a:t>
            </a:r>
            <a:r>
              <a:rPr lang="en-US" sz="2800" dirty="0" smtClean="0">
                <a:latin typeface="MS Reference Sans Serif" panose="020B0604030504040204" pitchFamily="34" charset="0"/>
              </a:rPr>
              <a:t> Impact</a:t>
            </a:r>
            <a:r>
              <a:rPr lang="ru-RU" sz="2800" dirty="0" smtClean="0">
                <a:latin typeface="MS Reference Sans Serif" panose="020B0604030504040204" pitchFamily="34" charset="0"/>
              </a:rPr>
              <a:t>,но аудитория </a:t>
            </a:r>
            <a:r>
              <a:rPr lang="en-US" sz="2800" dirty="0" smtClean="0">
                <a:latin typeface="MS Reference Sans Serif" panose="020B0604030504040204" pitchFamily="34" charset="0"/>
              </a:rPr>
              <a:t>Legend’s of </a:t>
            </a:r>
            <a:r>
              <a:rPr lang="en-US" sz="2800" dirty="0" err="1" smtClean="0">
                <a:latin typeface="MS Reference Sans Serif" panose="020B0604030504040204" pitchFamily="34" charset="0"/>
              </a:rPr>
              <a:t>zelda</a:t>
            </a:r>
            <a:r>
              <a:rPr lang="ru-RU" sz="2800" dirty="0" smtClean="0">
                <a:latin typeface="MS Reference Sans Serif" panose="020B0604030504040204" pitchFamily="34" charset="0"/>
              </a:rPr>
              <a:t> не </a:t>
            </a:r>
            <a:r>
              <a:rPr lang="ru-RU" sz="2800" dirty="0" err="1" smtClean="0">
                <a:latin typeface="MS Reference Sans Serif" panose="020B0604030504040204" pitchFamily="34" charset="0"/>
              </a:rPr>
              <a:t>меньше,и</a:t>
            </a:r>
            <a:r>
              <a:rPr lang="ru-RU" sz="2800" dirty="0" smtClean="0">
                <a:latin typeface="MS Reference Sans Serif" panose="020B0604030504040204" pitchFamily="34" charset="0"/>
              </a:rPr>
              <a:t> некоторая ее часть называют первую игру копией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6236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Сравнение и доказывание что называть две эти игры называть копиями – некорректно.</a:t>
            </a:r>
          </a:p>
          <a:p>
            <a:r>
              <a:rPr lang="ru-RU" sz="2800" dirty="0" smtClean="0"/>
              <a:t>А так же доказывание того факта что обе игры прекрасны по своему.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3806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621902"/>
            <a:ext cx="10058400" cy="2313992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dirty="0" smtClean="0"/>
              <a:t> </a:t>
            </a:r>
            <a:r>
              <a:rPr lang="ru-RU" sz="3200" dirty="0" smtClean="0"/>
              <a:t>Проба обоих игр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200" dirty="0" smtClean="0"/>
              <a:t>Нахождение схожестей и различий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ru-RU" sz="3200" dirty="0" smtClean="0"/>
              <a:t>Составление таблицы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516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Распределение ролей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Пилипосян</a:t>
            </a:r>
            <a:r>
              <a:rPr lang="ru-RU" dirty="0" smtClean="0"/>
              <a:t> Валерия – руководитель проекта, ответственная за оформление презентации, помощь в поиске информации</a:t>
            </a:r>
          </a:p>
          <a:p>
            <a:r>
              <a:rPr lang="ru-RU" dirty="0" err="1" smtClean="0"/>
              <a:t>Шелмакова</a:t>
            </a:r>
            <a:r>
              <a:rPr lang="ru-RU" dirty="0" smtClean="0"/>
              <a:t> Мария - ответственная за электронное портфолио, помощь в оформлении презентации</a:t>
            </a:r>
          </a:p>
          <a:p>
            <a:r>
              <a:rPr lang="ru-RU" dirty="0" smtClean="0"/>
              <a:t>Молчанова Анна – ответственная  за поиск информации, </a:t>
            </a:r>
            <a:r>
              <a:rPr lang="ru-RU" dirty="0" err="1" smtClean="0"/>
              <a:t>тестировщик</a:t>
            </a:r>
            <a:r>
              <a:rPr lang="ru-RU" dirty="0" smtClean="0"/>
              <a:t> обоих игр</a:t>
            </a:r>
          </a:p>
        </p:txBody>
      </p:sp>
    </p:spTree>
    <p:extLst>
      <p:ext uri="{BB962C8B-B14F-4D97-AF65-F5344CB8AC3E}">
        <p14:creationId xmlns:p14="http://schemas.microsoft.com/office/powerpoint/2010/main" val="2297198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График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Сентябрь – октябрь</a:t>
            </a:r>
          </a:p>
          <a:p>
            <a:r>
              <a:rPr lang="ru-RU" dirty="0" smtClean="0"/>
              <a:t>Создание проекта</a:t>
            </a:r>
          </a:p>
          <a:p>
            <a:r>
              <a:rPr lang="ru-RU" dirty="0" smtClean="0"/>
              <a:t>Составление группы</a:t>
            </a:r>
          </a:p>
          <a:p>
            <a:r>
              <a:rPr lang="ru-RU" dirty="0" smtClean="0"/>
              <a:t>Оформление электронного портфолио</a:t>
            </a:r>
          </a:p>
          <a:p>
            <a:r>
              <a:rPr lang="ru-RU" dirty="0" smtClean="0"/>
              <a:t>Составление презентации на предзащиту</a:t>
            </a:r>
          </a:p>
          <a:p>
            <a:r>
              <a:rPr lang="ru-RU" dirty="0" smtClean="0"/>
              <a:t>Предзащита</a:t>
            </a:r>
          </a:p>
          <a:p>
            <a:r>
              <a:rPr lang="ru-RU" dirty="0" smtClean="0"/>
              <a:t>Ноябрь</a:t>
            </a:r>
          </a:p>
          <a:p>
            <a:r>
              <a:rPr lang="ru-RU" dirty="0" smtClean="0"/>
              <a:t>Тест обоих игр</a:t>
            </a:r>
          </a:p>
          <a:p>
            <a:r>
              <a:rPr lang="ru-RU" dirty="0" smtClean="0"/>
              <a:t>Сравнение этих игр</a:t>
            </a:r>
          </a:p>
          <a:p>
            <a:r>
              <a:rPr lang="ru-RU" dirty="0" smtClean="0"/>
              <a:t>Создание таблицы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298163" y="1845734"/>
            <a:ext cx="4376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Декабрь</a:t>
            </a:r>
          </a:p>
          <a:p>
            <a:r>
              <a:rPr lang="ru-RU" dirty="0" smtClean="0"/>
              <a:t>Составление презентации на защиту</a:t>
            </a:r>
          </a:p>
          <a:p>
            <a:r>
              <a:rPr lang="ru-RU" smtClean="0"/>
              <a:t>Защита проекта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719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85" y="317241"/>
            <a:ext cx="10067589" cy="595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85282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159</Words>
  <Application>Microsoft Office PowerPoint</Application>
  <PresentationFormat>Широкоэкранный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Mongolian Baiti</vt:lpstr>
      <vt:lpstr>MS Reference Sans Serif</vt:lpstr>
      <vt:lpstr>Ретро</vt:lpstr>
      <vt:lpstr>Сравнение Genshin Impact и Legend's of Zelda</vt:lpstr>
      <vt:lpstr>Актуальность проекта</vt:lpstr>
      <vt:lpstr>Цели</vt:lpstr>
      <vt:lpstr>Задачи</vt:lpstr>
      <vt:lpstr>Распределение ролей</vt:lpstr>
      <vt:lpstr>График работы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Genshin Impact и Legend's of Zelda</dc:title>
  <dc:creator>Lera</dc:creator>
  <cp:lastModifiedBy>Lera</cp:lastModifiedBy>
  <cp:revision>13</cp:revision>
  <dcterms:created xsi:type="dcterms:W3CDTF">2023-10-18T18:51:55Z</dcterms:created>
  <dcterms:modified xsi:type="dcterms:W3CDTF">2023-10-23T04:05:03Z</dcterms:modified>
</cp:coreProperties>
</file>