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0"/>
  </p:notes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58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2487E-E6E3-4BF9-BB43-B944E014EBCF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B6E85-B5DA-465F-9FDD-00E7A77028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710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B6E85-B5DA-465F-9FDD-00E7A77028B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0304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26892-11F5-4A56-A72C-8AEB6B9034C3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3C98E-737B-42B2-A61E-3A81885F7E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26892-11F5-4A56-A72C-8AEB6B9034C3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3C98E-737B-42B2-A61E-3A81885F7E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26892-11F5-4A56-A72C-8AEB6B9034C3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3C98E-737B-42B2-A61E-3A81885F7EBA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26892-11F5-4A56-A72C-8AEB6B9034C3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3C98E-737B-42B2-A61E-3A81885F7EB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26892-11F5-4A56-A72C-8AEB6B9034C3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3C98E-737B-42B2-A61E-3A81885F7E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26892-11F5-4A56-A72C-8AEB6B9034C3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3C98E-737B-42B2-A61E-3A81885F7EB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26892-11F5-4A56-A72C-8AEB6B9034C3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3C98E-737B-42B2-A61E-3A81885F7E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26892-11F5-4A56-A72C-8AEB6B9034C3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3C98E-737B-42B2-A61E-3A81885F7E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26892-11F5-4A56-A72C-8AEB6B9034C3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3C98E-737B-42B2-A61E-3A81885F7E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26892-11F5-4A56-A72C-8AEB6B9034C3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3C98E-737B-42B2-A61E-3A81885F7EBA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26892-11F5-4A56-A72C-8AEB6B9034C3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3C98E-737B-42B2-A61E-3A81885F7EB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1426892-11F5-4A56-A72C-8AEB6B9034C3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103C98E-737B-42B2-A61E-3A81885F7EB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0476" y="620688"/>
            <a:ext cx="7736248" cy="17856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Тема: </a:t>
            </a:r>
            <a:r>
              <a:rPr lang="ru-RU" b="1" dirty="0"/>
              <a:t>Влияние технологий на </a:t>
            </a:r>
            <a:r>
              <a:rPr lang="ru-RU" b="1" dirty="0" smtClean="0"/>
              <a:t>здоровье </a:t>
            </a:r>
            <a:r>
              <a:rPr lang="ru-RU" b="1" dirty="0"/>
              <a:t>человека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76056" y="2060848"/>
            <a:ext cx="3960440" cy="1512168"/>
          </a:xfrm>
        </p:spPr>
        <p:txBody>
          <a:bodyPr>
            <a:normAutofit/>
          </a:bodyPr>
          <a:lstStyle/>
          <a:p>
            <a:r>
              <a:rPr lang="ru-RU" dirty="0" smtClean="0"/>
              <a:t>Консультант:</a:t>
            </a:r>
          </a:p>
          <a:p>
            <a:r>
              <a:rPr lang="ru-RU" dirty="0" smtClean="0"/>
              <a:t>Богачева Наталья  Арнольдовна</a:t>
            </a:r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51520" y="2276872"/>
            <a:ext cx="3312368" cy="18722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/>
              <a:t>Участники:</a:t>
            </a:r>
          </a:p>
          <a:p>
            <a:r>
              <a:rPr lang="ru-RU" sz="2400" dirty="0" smtClean="0"/>
              <a:t>Оришева Полина</a:t>
            </a:r>
          </a:p>
          <a:p>
            <a:r>
              <a:rPr lang="ru-RU" sz="2400" dirty="0" smtClean="0"/>
              <a:t>Дадилова Софья</a:t>
            </a:r>
          </a:p>
          <a:p>
            <a:r>
              <a:rPr lang="ru-RU" sz="2400" dirty="0" smtClean="0"/>
              <a:t>Козловская Вера</a:t>
            </a:r>
            <a:endParaRPr lang="ru-RU" sz="2400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2488380" y="6255035"/>
            <a:ext cx="396044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chemeClr val="accent1"/>
                </a:solidFill>
              </a:rPr>
              <a:t>ГБОУ школа №1505 г. Москва</a:t>
            </a:r>
            <a:endParaRPr lang="ru-RU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77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5496" y="2708920"/>
            <a:ext cx="5040560" cy="3240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Исследовать влияние гаджетов на здоровье человека.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проекта:</a:t>
            </a:r>
            <a:endParaRPr lang="ru-RU" dirty="0"/>
          </a:p>
        </p:txBody>
      </p:sp>
      <p:pic>
        <p:nvPicPr>
          <p:cNvPr id="3076" name="Picture 4" descr="https://gas-kvas.com/uploads/posts/2023-02/1676677188_gas-kvas-com-p-risunok-detskii-zdorovii-son-1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453050"/>
            <a:ext cx="3972441" cy="340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961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492896"/>
            <a:ext cx="7732381" cy="370586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dirty="0" smtClean="0"/>
              <a:t>Зачастую, люди не понимают важность </a:t>
            </a:r>
            <a:r>
              <a:rPr lang="ru-RU" sz="3600" dirty="0" smtClean="0"/>
              <a:t>своего здоровья и то, как гаджеты отображаются на нем. 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Проблема проекта: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338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348880"/>
            <a:ext cx="7992888" cy="41764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 smtClean="0"/>
              <a:t>1. Найти </a:t>
            </a:r>
            <a:r>
              <a:rPr lang="ru-RU" sz="3200" dirty="0"/>
              <a:t>информацию о влиянии гаджетов, в том числе смартфонов, </a:t>
            </a:r>
            <a:r>
              <a:rPr lang="ru-RU" sz="3200" dirty="0" smtClean="0"/>
              <a:t>на здоровье</a:t>
            </a:r>
            <a:r>
              <a:rPr lang="ru-RU" sz="3200" dirty="0"/>
              <a:t>, поведение и успеваемость школьников.</a:t>
            </a:r>
          </a:p>
          <a:p>
            <a:pPr marL="0" indent="0">
              <a:buNone/>
            </a:pPr>
            <a:r>
              <a:rPr lang="ru-RU" sz="3200" dirty="0" smtClean="0"/>
              <a:t>2. Провести </a:t>
            </a:r>
            <a:r>
              <a:rPr lang="ru-RU" sz="3200" dirty="0" smtClean="0"/>
              <a:t>социальный опрос в 5-х классах.</a:t>
            </a:r>
          </a:p>
          <a:p>
            <a:pPr marL="0" indent="0">
              <a:buNone/>
            </a:pPr>
            <a:r>
              <a:rPr lang="ru-RU" sz="3200" dirty="0" smtClean="0"/>
              <a:t>3. Создать </a:t>
            </a:r>
            <a:r>
              <a:rPr lang="ru-RU" sz="3200" dirty="0" smtClean="0"/>
              <a:t>брошюры с информацией про технологию, и как она влияет на сон.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287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2636912"/>
            <a:ext cx="7408333" cy="345069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600" dirty="0" smtClean="0"/>
              <a:t>Брошюры.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Конечный продукт:</a:t>
            </a:r>
            <a:endParaRPr lang="ru-RU" dirty="0"/>
          </a:p>
        </p:txBody>
      </p:sp>
      <p:pic>
        <p:nvPicPr>
          <p:cNvPr id="1028" name="Picture 4" descr="https://papik.pro/uploads/posts/2023-02/1675756729_papik-pro-p-buklet-risunok-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988840"/>
            <a:ext cx="3672408" cy="5192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566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2708920"/>
            <a:ext cx="8280920" cy="2592288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800" dirty="0" smtClean="0"/>
              <a:t>Оришева </a:t>
            </a:r>
            <a:r>
              <a:rPr lang="ru-RU" sz="2800" dirty="0"/>
              <a:t>Полина </a:t>
            </a:r>
            <a:r>
              <a:rPr lang="ru-RU" sz="2800" dirty="0" smtClean="0"/>
              <a:t> – заполнение школьного портфолио, презентации, создание опроса.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/>
              <a:t> Дадилова Софья – реклама для проекта, проведение урока.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/>
              <a:t>Козловская Вера </a:t>
            </a:r>
            <a:r>
              <a:rPr lang="ru-RU" sz="2800" dirty="0"/>
              <a:t>– заполнение школьного портфолио, п</a:t>
            </a:r>
            <a:r>
              <a:rPr lang="ru-RU" sz="2800" dirty="0" smtClean="0"/>
              <a:t>оиск информации, проведение урока.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участников: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114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348880"/>
            <a:ext cx="7408333" cy="345069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3200" dirty="0" smtClean="0"/>
              <a:t>Актуальность темы.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3200" dirty="0" smtClean="0"/>
              <a:t>Результаты опроса.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Критерии самооценки:</a:t>
            </a:r>
            <a:endParaRPr lang="ru-RU" dirty="0"/>
          </a:p>
        </p:txBody>
      </p:sp>
      <p:sp>
        <p:nvSpPr>
          <p:cNvPr id="5" name="AutoShape 4" descr="https://top-fon.com/uploads/posts/2023-02/1675252232_top-fon-com-p-3d-chelovechki-dlya-prezentatsii-bez-fona-1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92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18864" y="2708920"/>
            <a:ext cx="8229600" cy="1252728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Спасибо за внимание!</a:t>
            </a:r>
            <a:endParaRPr lang="ru-RU" sz="60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64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62</TotalTime>
  <Words>163</Words>
  <Application>Microsoft Office PowerPoint</Application>
  <PresentationFormat>Экран (4:3)</PresentationFormat>
  <Paragraphs>27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Тема: Влияние технологий на здоровье человека </vt:lpstr>
      <vt:lpstr>Цель проекта:</vt:lpstr>
      <vt:lpstr>Проблема проекта:</vt:lpstr>
      <vt:lpstr>Задачи:</vt:lpstr>
      <vt:lpstr>Конечный продукт:</vt:lpstr>
      <vt:lpstr>Задачи участников:</vt:lpstr>
      <vt:lpstr>Критерии самооценки:</vt:lpstr>
      <vt:lpstr>Спасибо за внимание!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Сон в жизни человека</dc:title>
  <dc:creator>Полина Оришева</dc:creator>
  <cp:lastModifiedBy>Полина Оришева</cp:lastModifiedBy>
  <cp:revision>9</cp:revision>
  <dcterms:created xsi:type="dcterms:W3CDTF">2023-10-08T14:53:56Z</dcterms:created>
  <dcterms:modified xsi:type="dcterms:W3CDTF">2023-11-20T12:53:46Z</dcterms:modified>
</cp:coreProperties>
</file>