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5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0E8"/>
    <a:srgbClr val="DCFAC0"/>
    <a:srgbClr val="F2F6BC"/>
    <a:srgbClr val="E7BBDA"/>
    <a:srgbClr val="F9F9B9"/>
    <a:srgbClr val="C9EFEA"/>
    <a:srgbClr val="F2D2E4"/>
    <a:srgbClr val="EAEFAB"/>
    <a:srgbClr val="9CA8D4"/>
    <a:srgbClr val="FBC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DA4BE-0E31-B29D-142C-62DEA874D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CE046F-1C34-4E2B-AFD2-42EAA0BC7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74A4CD-AD9E-55CE-AA70-F13FD5185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E0A1-07C2-4D30-A12B-91EB7863B74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6CA2C5-CE0B-4FB4-D8D1-8B44E54C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F029DD-9A5E-EE3E-5CC1-44E391F9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A343-829A-4C85-990A-B8F784BA5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27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FA955-FC1F-F3A3-8007-82C4180CB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07101F-6173-C4AD-DD08-04449A626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8CE1DD-B6ED-30FA-1841-1CB111F9A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E0A1-07C2-4D30-A12B-91EB7863B74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3B65BF-3903-C5F2-1203-301D4898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0DD85F-F8F1-97C3-940D-2399909A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A343-829A-4C85-990A-B8F784BA5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04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1C8A902-1323-F09B-AE81-164DE1BD6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664FFF-9BB3-464E-0CDE-A69FFDD46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47286-BEE8-0C80-7614-48E6EFC3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E0A1-07C2-4D30-A12B-91EB7863B74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DA901F-00B8-5A35-52CD-F54F42B1C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72CAB6-59C1-42E2-D2A7-7DB4E2E6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A343-829A-4C85-990A-B8F784BA5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03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067A0-5FE1-C1AA-E114-DA41E715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D8AAB3-9DDF-3CA6-E446-92932FF49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85E499-217B-21DE-BD95-147CA49C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E0A1-07C2-4D30-A12B-91EB7863B74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5EAFE1-F8C1-04C4-1407-564123512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05529F-7745-87D4-89C3-DB1AB416D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A343-829A-4C85-990A-B8F784BA5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52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E9BEA-2367-7647-FED8-926285D9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E95320-32C3-10DC-8A66-CD15C67E2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86C558-BA5B-8042-28ED-B0699B52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E0A1-07C2-4D30-A12B-91EB7863B74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9E74D2-2E29-0238-2C18-3E1C546F9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D2CA51-DFA2-C31A-AC2F-5CF8906F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A343-829A-4C85-990A-B8F784BA5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D7509-44C3-A2A0-4512-1DEF38BC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52D75D-6696-E592-31C6-66FB7BD86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273D4B-42D6-67DB-860E-A4116E339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EC452A-41DC-8573-4583-4BA651C3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E0A1-07C2-4D30-A12B-91EB7863B74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70B3E9-43E8-CBA9-45A5-0EF12FA27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88EA0E-ABD4-A3A7-9B10-912023C10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A343-829A-4C85-990A-B8F784BA5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91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DC756-C39F-1572-4463-35E5D47DD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877A0D-20E5-AE6B-64BE-F3BDB6026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96DD7F-A7CB-A49C-5BA7-1180CAC3A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3794AF-1022-8809-A23C-4B0D4CD18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79ED03-0B11-B9E6-6736-B31552EB6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084978-0A64-F110-E9B7-489302BD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E0A1-07C2-4D30-A12B-91EB7863B74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49A41F-144B-EF0A-92B3-B0DB50221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EFBBEF-FF68-1819-3570-E40062B0F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A343-829A-4C85-990A-B8F784BA5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5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B986F-E2B8-2F9D-6892-8AC55E793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2A48AC-E82E-32A4-79AF-07D9654AB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E0A1-07C2-4D30-A12B-91EB7863B74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C17840-F276-9C07-CA7E-2B1D45C87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4EDA67-DF80-8B3C-DE57-DD640B83D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A343-829A-4C85-990A-B8F784BA5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6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69BBF1-F1E5-097E-28E8-E9131332C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E0A1-07C2-4D30-A12B-91EB7863B74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CF875F-563E-BB1B-DEA9-84F8EF059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310F5E-C050-9AD5-CFEE-9719625F0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A343-829A-4C85-990A-B8F784BA5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01B66-B4CF-27D3-4DBC-BC2A50964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93962C-319B-2E0C-5526-207839F57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EA72F4-5A44-825A-E57D-DF5F373A8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032FA6-C876-7490-79A5-8C464B74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E0A1-07C2-4D30-A12B-91EB7863B74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8C1B57-7517-4073-A419-D4C442C14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3BF447-9782-8199-2524-C599E587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A343-829A-4C85-990A-B8F784BA5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52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B25CD-CDB3-E908-693C-80131F696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C0640DF-4E7C-ACE0-B136-73988E611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31BA38-0A53-38E4-3E84-A4DE29F08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BF79E3-FAF7-EBB2-F256-D338C3D9C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E0A1-07C2-4D30-A12B-91EB7863B74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16E838-2865-D455-D8A9-5DBC3A46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B4AB51-FBAA-BA83-203D-0A402A7A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A343-829A-4C85-990A-B8F784BA5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4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DC252-FC15-8979-9886-CF368848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78FD78-0686-27B3-AFB7-791530157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E0CD34-16DF-E583-DBC5-07832A3B5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3E0A1-07C2-4D30-A12B-91EB7863B74F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2C595D-5112-01C7-734D-45DD4B73D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38443A-CAFD-B9C8-2F62-40B5165C5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CA343-829A-4C85-990A-B8F784BA5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9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AF3FBD-AC32-7FD7-6128-F0F987FB5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5356"/>
            <a:ext cx="3922643" cy="392264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21335B-8F23-44DE-63AD-D7F38AE76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0" y="0"/>
            <a:ext cx="5238750" cy="35718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903A6C-FC0F-2199-401B-31DDB25C2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792" y="2935356"/>
            <a:ext cx="3922643" cy="39226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14E4EA-6269-56D5-8561-945D6471CF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43" t="33780" r="34042" b="33904"/>
          <a:stretch/>
        </p:blipFill>
        <p:spPr>
          <a:xfrm>
            <a:off x="8538542" y="5791200"/>
            <a:ext cx="523512" cy="5300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FAEC1B-5D03-66A2-25A4-187FD76082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355" t="11130" r="31194" b="12070"/>
          <a:stretch/>
        </p:blipFill>
        <p:spPr>
          <a:xfrm flipH="1">
            <a:off x="437321" y="270216"/>
            <a:ext cx="1630018" cy="22198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24BF0C-91AC-95F2-217E-2A472F43B0BB}"/>
              </a:ext>
            </a:extLst>
          </p:cNvPr>
          <p:cNvSpPr txBox="1"/>
          <p:nvPr/>
        </p:nvSpPr>
        <p:spPr>
          <a:xfrm>
            <a:off x="2690190" y="2022154"/>
            <a:ext cx="7050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Arial Black" panose="020B0A04020102020204" pitchFamily="34" charset="0"/>
              </a:rPr>
              <a:t>На спорте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D5D54-4A66-08B2-8E9D-4C0CC6A04515}"/>
              </a:ext>
            </a:extLst>
          </p:cNvPr>
          <p:cNvSpPr txBox="1"/>
          <p:nvPr/>
        </p:nvSpPr>
        <p:spPr>
          <a:xfrm>
            <a:off x="4558748" y="3246782"/>
            <a:ext cx="47575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Проект подготовили ученицы 6-го «Д» класса:</a:t>
            </a:r>
          </a:p>
          <a:p>
            <a:r>
              <a:rPr lang="ru-RU" sz="2000" dirty="0">
                <a:latin typeface="Aptos" panose="020B0004020202020204" pitchFamily="34" charset="0"/>
              </a:rPr>
              <a:t>Алиса Христич, Зенкина Милана, </a:t>
            </a:r>
            <a:r>
              <a:rPr lang="ru-RU" sz="2000" dirty="0" err="1">
                <a:latin typeface="Aptos" panose="020B0004020202020204" pitchFamily="34" charset="0"/>
              </a:rPr>
              <a:t>Гулиц</a:t>
            </a:r>
            <a:r>
              <a:rPr lang="ru-RU" sz="2000" dirty="0">
                <a:latin typeface="Aptos" panose="020B0004020202020204" pitchFamily="34" charset="0"/>
              </a:rPr>
              <a:t> Полина, Спивак Елизавета, Шабашова Ася, Александрова Анастасия.</a:t>
            </a:r>
          </a:p>
        </p:txBody>
      </p:sp>
    </p:spTree>
    <p:extLst>
      <p:ext uri="{BB962C8B-B14F-4D97-AF65-F5344CB8AC3E}">
        <p14:creationId xmlns:p14="http://schemas.microsoft.com/office/powerpoint/2010/main" val="3418622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E96D6E-C944-2A29-63AA-96348CE0F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15" b="-404"/>
          <a:stretch/>
        </p:blipFill>
        <p:spPr>
          <a:xfrm rot="21391436">
            <a:off x="792433" y="2515915"/>
            <a:ext cx="4340691" cy="42143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6B8035-6C9F-A869-928F-0C248014EE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7" t="5659" r="3623" b="5534"/>
          <a:stretch/>
        </p:blipFill>
        <p:spPr>
          <a:xfrm rot="201391" flipH="1">
            <a:off x="5926731" y="1026933"/>
            <a:ext cx="5200941" cy="48041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B401DA-8FB0-56D8-A56E-1D6BB7CEBAED}"/>
              </a:ext>
            </a:extLst>
          </p:cNvPr>
          <p:cNvSpPr txBox="1"/>
          <p:nvPr/>
        </p:nvSpPr>
        <p:spPr>
          <a:xfrm rot="21281976">
            <a:off x="1259010" y="3579468"/>
            <a:ext cx="33758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Консультанты проекта</a:t>
            </a:r>
            <a:r>
              <a:rPr lang="ru-RU" dirty="0">
                <a:latin typeface="Arial Black" panose="020B0A04020102020204" pitchFamily="34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Богачёва Наталья Арнольдовна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Митрофанова Екатерина Владимировна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B8D877-E0A8-80B8-81EE-21AEC7CB9684}"/>
              </a:ext>
            </a:extLst>
          </p:cNvPr>
          <p:cNvSpPr txBox="1"/>
          <p:nvPr/>
        </p:nvSpPr>
        <p:spPr>
          <a:xfrm rot="269954">
            <a:off x="6589098" y="2079620"/>
            <a:ext cx="4156435" cy="2698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Состав: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Зенкина Милана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Спивак Елизавета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/>
              <a:t>Гулиц</a:t>
            </a:r>
            <a:r>
              <a:rPr lang="ru-RU" sz="2400" dirty="0"/>
              <a:t> Полина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Христич Алиса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Шабашова Ася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Александрова Настя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1148C8-E073-AF3A-CBE8-E72C4B9E73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30" t="27845" r="6337" b="30219"/>
          <a:stretch/>
        </p:blipFill>
        <p:spPr>
          <a:xfrm>
            <a:off x="614576" y="135330"/>
            <a:ext cx="4131106" cy="19951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9EAC19-733F-B50E-1115-DB1974C730FF}"/>
              </a:ext>
            </a:extLst>
          </p:cNvPr>
          <p:cNvSpPr txBox="1"/>
          <p:nvPr/>
        </p:nvSpPr>
        <p:spPr>
          <a:xfrm>
            <a:off x="1148236" y="689113"/>
            <a:ext cx="33972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Руководитель проекта:</a:t>
            </a:r>
          </a:p>
          <a:p>
            <a:r>
              <a:rPr lang="ru-RU" sz="2400" dirty="0"/>
              <a:t>Христич Алиса</a:t>
            </a:r>
          </a:p>
        </p:txBody>
      </p:sp>
    </p:spTree>
    <p:extLst>
      <p:ext uri="{BB962C8B-B14F-4D97-AF65-F5344CB8AC3E}">
        <p14:creationId xmlns:p14="http://schemas.microsoft.com/office/powerpoint/2010/main" val="830948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764FD9-9A4D-CFCC-36DF-2C564AC071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68" b="38343"/>
          <a:stretch/>
        </p:blipFill>
        <p:spPr>
          <a:xfrm>
            <a:off x="2398643" y="436457"/>
            <a:ext cx="7222435" cy="16838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E77249-6746-6877-C0C2-584278B64B74}"/>
              </a:ext>
            </a:extLst>
          </p:cNvPr>
          <p:cNvSpPr txBox="1"/>
          <p:nvPr/>
        </p:nvSpPr>
        <p:spPr>
          <a:xfrm>
            <a:off x="4306957" y="862903"/>
            <a:ext cx="5155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Почему проект называется «на спорте»?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4B398B-0B25-7BB0-D785-0293CD859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97" t="16143" r="16697" b="6892"/>
          <a:stretch/>
        </p:blipFill>
        <p:spPr>
          <a:xfrm rot="9253317">
            <a:off x="8295311" y="1769943"/>
            <a:ext cx="2242032" cy="25907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376525-7933-0FA6-B424-5BFEF58D0410}"/>
              </a:ext>
            </a:extLst>
          </p:cNvPr>
          <p:cNvSpPr txBox="1"/>
          <p:nvPr/>
        </p:nvSpPr>
        <p:spPr>
          <a:xfrm>
            <a:off x="2715812" y="2356509"/>
            <a:ext cx="549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Найден один ответ: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11F6A1-200A-47E9-D439-B712D47B7BFA}"/>
              </a:ext>
            </a:extLst>
          </p:cNvPr>
          <p:cNvSpPr txBox="1"/>
          <p:nvPr/>
        </p:nvSpPr>
        <p:spPr>
          <a:xfrm>
            <a:off x="2715812" y="3407808"/>
            <a:ext cx="58583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Проект назван «На спорте», так как он связан со спортом и наша самая главная задача – это  замотивировать и объяснить ученикам начальных классов важность занятий спортом.</a:t>
            </a:r>
          </a:p>
        </p:txBody>
      </p:sp>
    </p:spTree>
    <p:extLst>
      <p:ext uri="{BB962C8B-B14F-4D97-AF65-F5344CB8AC3E}">
        <p14:creationId xmlns:p14="http://schemas.microsoft.com/office/powerpoint/2010/main" val="366615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326EEB-FC9C-F4FF-ACA6-39B501FD8A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01" t="32916" r="8170" b="37008"/>
          <a:stretch/>
        </p:blipFill>
        <p:spPr>
          <a:xfrm>
            <a:off x="3563471" y="384264"/>
            <a:ext cx="4527176" cy="13178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454A02-72A0-DA96-A713-9A22E70FE8D6}"/>
              </a:ext>
            </a:extLst>
          </p:cNvPr>
          <p:cNvSpPr txBox="1"/>
          <p:nvPr/>
        </p:nvSpPr>
        <p:spPr>
          <a:xfrm>
            <a:off x="3155576" y="1768785"/>
            <a:ext cx="609600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/>
              <a:t>14 сентября мы объединились в группы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17 сентября мы выбрали тему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20 сентября мы выбрали руководителя проекта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 Позже 7 октября мы распределили обязанности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10 октября мы придумали план показа проектов для начальных классов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Сегодня мы уже защищаем тему проекта							</a:t>
            </a:r>
            <a:r>
              <a:rPr lang="ru-RU" sz="2000" dirty="0"/>
              <a:t>	</a:t>
            </a:r>
            <a:r>
              <a:rPr lang="ru-RU" dirty="0"/>
              <a:t>		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FE6184-B1C8-A687-9D32-8C6CEEF2D103}"/>
              </a:ext>
            </a:extLst>
          </p:cNvPr>
          <p:cNvSpPr txBox="1"/>
          <p:nvPr/>
        </p:nvSpPr>
        <p:spPr>
          <a:xfrm>
            <a:off x="3666565" y="781561"/>
            <a:ext cx="440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Ход нашего проекта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619DB2-52E8-CD0B-75A6-3F852276AC47}"/>
              </a:ext>
            </a:extLst>
          </p:cNvPr>
          <p:cNvSpPr txBox="1"/>
          <p:nvPr/>
        </p:nvSpPr>
        <p:spPr>
          <a:xfrm>
            <a:off x="3558988" y="5571959"/>
            <a:ext cx="5818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А дальше - больше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470F3E-8008-322E-F618-C520EC80E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34" t="24971" r="27158" b="34145"/>
          <a:stretch/>
        </p:blipFill>
        <p:spPr>
          <a:xfrm>
            <a:off x="8935752" y="4303059"/>
            <a:ext cx="3256247" cy="25549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CCE8F7-BE4E-3A49-DC67-F64047E69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0" y="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6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573E69-D052-06CA-0792-CBBF65788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9277"/>
            <a:ext cx="5372100" cy="53721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A45920-7D53-D1BA-9E5F-4E449DA412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562"/>
          <a:stretch/>
        </p:blipFill>
        <p:spPr>
          <a:xfrm>
            <a:off x="8249892" y="0"/>
            <a:ext cx="3942108" cy="5238750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0556F45-3AD6-C8BF-555A-A4030798C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539157"/>
              </p:ext>
            </p:extLst>
          </p:nvPr>
        </p:nvGraphicFramePr>
        <p:xfrm>
          <a:off x="1669774" y="159027"/>
          <a:ext cx="9051235" cy="6533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865">
                  <a:extLst>
                    <a:ext uri="{9D8B030D-6E8A-4147-A177-3AD203B41FA5}">
                      <a16:colId xmlns:a16="http://schemas.microsoft.com/office/drawing/2014/main" val="2286929285"/>
                    </a:ext>
                  </a:extLst>
                </a:gridCol>
                <a:gridCol w="3120297">
                  <a:extLst>
                    <a:ext uri="{9D8B030D-6E8A-4147-A177-3AD203B41FA5}">
                      <a16:colId xmlns:a16="http://schemas.microsoft.com/office/drawing/2014/main" val="3401036192"/>
                    </a:ext>
                  </a:extLst>
                </a:gridCol>
                <a:gridCol w="3131073">
                  <a:extLst>
                    <a:ext uri="{9D8B030D-6E8A-4147-A177-3AD203B41FA5}">
                      <a16:colId xmlns:a16="http://schemas.microsoft.com/office/drawing/2014/main" val="509185341"/>
                    </a:ext>
                  </a:extLst>
                </a:gridCol>
              </a:tblGrid>
              <a:tr h="824051">
                <a:tc>
                  <a:txBody>
                    <a:bodyPr/>
                    <a:lstStyle/>
                    <a:p>
                      <a:r>
                        <a:rPr lang="ru-RU" sz="2400" dirty="0"/>
                        <a:t>Участник проекта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Обязанность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До какого числа нужно выполнить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283920"/>
                  </a:ext>
                </a:extLst>
              </a:tr>
              <a:tr h="366245">
                <a:tc rowSpan="2">
                  <a:txBody>
                    <a:bodyPr/>
                    <a:lstStyle/>
                    <a:p>
                      <a:r>
                        <a:rPr lang="ru-RU" dirty="0">
                          <a:latin typeface="Arial Black" panose="020B0A04020102020204" pitchFamily="34" charset="0"/>
                        </a:rPr>
                        <a:t>Шабашова Ася </a:t>
                      </a:r>
                    </a:p>
                  </a:txBody>
                  <a:tcPr>
                    <a:solidFill>
                      <a:srgbClr val="DCFA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Наклейки за отзыв</a:t>
                      </a:r>
                    </a:p>
                  </a:txBody>
                  <a:tcPr>
                    <a:solidFill>
                      <a:srgbClr val="DCFA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До 8 ноября</a:t>
                      </a:r>
                    </a:p>
                  </a:txBody>
                  <a:tcPr>
                    <a:solidFill>
                      <a:srgbClr val="DCFA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950512"/>
                  </a:ext>
                </a:extLst>
              </a:tr>
              <a:tr h="36624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Рисунки в проект </a:t>
                      </a:r>
                    </a:p>
                  </a:txBody>
                  <a:tcPr>
                    <a:solidFill>
                      <a:srgbClr val="DCFA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До 10 ноября </a:t>
                      </a:r>
                    </a:p>
                  </a:txBody>
                  <a:tcPr>
                    <a:solidFill>
                      <a:srgbClr val="DCFA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965728"/>
                  </a:ext>
                </a:extLst>
              </a:tr>
              <a:tr h="366245">
                <a:tc rowSpan="2">
                  <a:txBody>
                    <a:bodyPr/>
                    <a:lstStyle/>
                    <a:p>
                      <a:r>
                        <a:rPr lang="ru-RU" dirty="0" err="1">
                          <a:latin typeface="Arial Black" panose="020B0A04020102020204" pitchFamily="34" charset="0"/>
                        </a:rPr>
                        <a:t>Гулиц</a:t>
                      </a:r>
                      <a:r>
                        <a:rPr lang="ru-RU" dirty="0">
                          <a:latin typeface="Arial Black" panose="020B0A04020102020204" pitchFamily="34" charset="0"/>
                        </a:rPr>
                        <a:t> Полина</a:t>
                      </a:r>
                    </a:p>
                  </a:txBody>
                  <a:tcPr>
                    <a:solidFill>
                      <a:srgbClr val="CAD0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Реклама ( плакат )</a:t>
                      </a:r>
                    </a:p>
                  </a:txBody>
                  <a:tcPr>
                    <a:solidFill>
                      <a:srgbClr val="CAD0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До 30 октября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759320"/>
                  </a:ext>
                </a:extLst>
              </a:tr>
              <a:tr h="36624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Рисунки в проект </a:t>
                      </a:r>
                    </a:p>
                  </a:txBody>
                  <a:tcPr>
                    <a:solidFill>
                      <a:srgbClr val="CAD0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До 10 ноября </a:t>
                      </a:r>
                    </a:p>
                  </a:txBody>
                  <a:tcPr>
                    <a:solidFill>
                      <a:srgbClr val="CAD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034240"/>
                  </a:ext>
                </a:extLst>
              </a:tr>
              <a:tr h="366245">
                <a:tc rowSpan="2">
                  <a:txBody>
                    <a:bodyPr/>
                    <a:lstStyle/>
                    <a:p>
                      <a:r>
                        <a:rPr lang="ru-RU" dirty="0">
                          <a:latin typeface="Arial Black" panose="020B0A04020102020204" pitchFamily="34" charset="0"/>
                        </a:rPr>
                        <a:t>Зенкина Милана </a:t>
                      </a:r>
                    </a:p>
                  </a:txBody>
                  <a:tcPr>
                    <a:solidFill>
                      <a:srgbClr val="DCFA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Материал в эл. проект</a:t>
                      </a:r>
                    </a:p>
                  </a:txBody>
                  <a:tcPr>
                    <a:solidFill>
                      <a:srgbClr val="DCFA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До 10 ноября </a:t>
                      </a:r>
                    </a:p>
                  </a:txBody>
                  <a:tcPr>
                    <a:solidFill>
                      <a:srgbClr val="DCFA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847257"/>
                  </a:ext>
                </a:extLst>
              </a:tr>
              <a:tr h="64092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Рассылка по начальной школе</a:t>
                      </a:r>
                    </a:p>
                  </a:txBody>
                  <a:tcPr>
                    <a:solidFill>
                      <a:srgbClr val="DCFA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До 13 ноября</a:t>
                      </a:r>
                    </a:p>
                  </a:txBody>
                  <a:tcPr>
                    <a:solidFill>
                      <a:srgbClr val="DCFA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331414"/>
                  </a:ext>
                </a:extLst>
              </a:tr>
              <a:tr h="915612">
                <a:tc rowSpan="2">
                  <a:txBody>
                    <a:bodyPr/>
                    <a:lstStyle/>
                    <a:p>
                      <a:r>
                        <a:rPr lang="ru-RU" dirty="0">
                          <a:latin typeface="Arial Black" panose="020B0A04020102020204" pitchFamily="34" charset="0"/>
                        </a:rPr>
                        <a:t>Спивак Елизавета </a:t>
                      </a:r>
                    </a:p>
                  </a:txBody>
                  <a:tcPr>
                    <a:solidFill>
                      <a:srgbClr val="CAD0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Диаграмма по результатам опроса в старшей и средней школе</a:t>
                      </a:r>
                    </a:p>
                  </a:txBody>
                  <a:tcPr>
                    <a:solidFill>
                      <a:srgbClr val="CAD0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До 10 ноября </a:t>
                      </a:r>
                    </a:p>
                    <a:p>
                      <a:endParaRPr lang="ru-RU" sz="1800" dirty="0"/>
                    </a:p>
                  </a:txBody>
                  <a:tcPr>
                    <a:solidFill>
                      <a:srgbClr val="CAD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626975"/>
                  </a:ext>
                </a:extLst>
              </a:tr>
              <a:tr h="36624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Материал в эл. проект </a:t>
                      </a:r>
                    </a:p>
                  </a:txBody>
                  <a:tcPr>
                    <a:solidFill>
                      <a:srgbClr val="CAD0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До 10 ноября</a:t>
                      </a:r>
                    </a:p>
                  </a:txBody>
                  <a:tcPr>
                    <a:solidFill>
                      <a:srgbClr val="CAD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26400"/>
                  </a:ext>
                </a:extLst>
              </a:tr>
              <a:tr h="581842">
                <a:tc rowSpan="2">
                  <a:txBody>
                    <a:bodyPr/>
                    <a:lstStyle/>
                    <a:p>
                      <a:r>
                        <a:rPr lang="ru-RU" dirty="0">
                          <a:latin typeface="Arial Black" panose="020B0A04020102020204" pitchFamily="34" charset="0"/>
                        </a:rPr>
                        <a:t>Христич Алиса </a:t>
                      </a:r>
                    </a:p>
                  </a:txBody>
                  <a:tcPr>
                    <a:solidFill>
                      <a:srgbClr val="DCFA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Создание эл. версии проекта</a:t>
                      </a:r>
                    </a:p>
                  </a:txBody>
                  <a:tcPr>
                    <a:solidFill>
                      <a:srgbClr val="DCFA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До 14 ноября</a:t>
                      </a:r>
                    </a:p>
                  </a:txBody>
                  <a:tcPr>
                    <a:solidFill>
                      <a:srgbClr val="DCFA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24746"/>
                  </a:ext>
                </a:extLst>
              </a:tr>
              <a:tr h="36624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Материал в эл. проект</a:t>
                      </a:r>
                    </a:p>
                  </a:txBody>
                  <a:tcPr>
                    <a:solidFill>
                      <a:srgbClr val="DCFA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До 10 ноября</a:t>
                      </a:r>
                    </a:p>
                  </a:txBody>
                  <a:tcPr>
                    <a:solidFill>
                      <a:srgbClr val="DCFA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263363"/>
                  </a:ext>
                </a:extLst>
              </a:tr>
              <a:tr h="640929">
                <a:tc rowSpan="2">
                  <a:txBody>
                    <a:bodyPr/>
                    <a:lstStyle/>
                    <a:p>
                      <a:r>
                        <a:rPr lang="ru-RU" dirty="0">
                          <a:latin typeface="Arial Black" panose="020B0A04020102020204" pitchFamily="34" charset="0"/>
                        </a:rPr>
                        <a:t>Александрова Анастасия</a:t>
                      </a:r>
                    </a:p>
                  </a:txBody>
                  <a:tcPr>
                    <a:solidFill>
                      <a:srgbClr val="CAD0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Комплекс упражнений для разминки</a:t>
                      </a:r>
                    </a:p>
                  </a:txBody>
                  <a:tcPr>
                    <a:solidFill>
                      <a:srgbClr val="CAD0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До 12 ноября</a:t>
                      </a:r>
                    </a:p>
                  </a:txBody>
                  <a:tcPr>
                    <a:solidFill>
                      <a:srgbClr val="CAD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643605"/>
                  </a:ext>
                </a:extLst>
              </a:tr>
              <a:tr h="36624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Материал в эл. проект</a:t>
                      </a:r>
                    </a:p>
                  </a:txBody>
                  <a:tcPr>
                    <a:solidFill>
                      <a:srgbClr val="CAD0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До 10 ноября</a:t>
                      </a:r>
                    </a:p>
                  </a:txBody>
                  <a:tcPr>
                    <a:solidFill>
                      <a:srgbClr val="CAD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659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411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81AB50-62BD-0AC6-15B0-29D80505B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133" b="9502"/>
          <a:stretch/>
        </p:blipFill>
        <p:spPr>
          <a:xfrm>
            <a:off x="4152657" y="622852"/>
            <a:ext cx="6611394" cy="23853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8F900E-46F8-03AD-F697-FC3EAE7E64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164"/>
          <a:stretch/>
        </p:blipFill>
        <p:spPr>
          <a:xfrm>
            <a:off x="1190832" y="3250095"/>
            <a:ext cx="7190620" cy="33163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862598-40AF-0B35-6946-0DCC1A294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81" y="4333461"/>
            <a:ext cx="1150454" cy="15339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7C1E32-7D7E-0C30-D8B8-549577F040CD}"/>
              </a:ext>
            </a:extLst>
          </p:cNvPr>
          <p:cNvSpPr txBox="1"/>
          <p:nvPr/>
        </p:nvSpPr>
        <p:spPr>
          <a:xfrm>
            <a:off x="5373414" y="1333648"/>
            <a:ext cx="4484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А какой продукт у вашего проекта?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615590-92A6-1A21-A997-27F7BCB65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2649" y="1166191"/>
            <a:ext cx="1414670" cy="14146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B6BC15-26E1-68FA-75F4-BCCB8FB1BAE7}"/>
              </a:ext>
            </a:extLst>
          </p:cNvPr>
          <p:cNvSpPr txBox="1"/>
          <p:nvPr/>
        </p:nvSpPr>
        <p:spPr>
          <a:xfrm>
            <a:off x="2341286" y="4002518"/>
            <a:ext cx="5274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Продукт проекта «На спорте» - это провести активные перемены начальным классам.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AB72C1-0547-417F-E491-970A30B8A1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7958" b="37957"/>
          <a:stretch/>
        </p:blipFill>
        <p:spPr>
          <a:xfrm>
            <a:off x="7971667" y="4433857"/>
            <a:ext cx="3939552" cy="94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90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ED54A5-E48E-3B4B-994C-B18A8E2A3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086" b="16539"/>
          <a:stretch/>
        </p:blipFill>
        <p:spPr>
          <a:xfrm rot="10800000">
            <a:off x="-1388" y="0"/>
            <a:ext cx="3989900" cy="34422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1998CD-59EF-F567-14AE-57435965E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95" y="3526048"/>
            <a:ext cx="4761139" cy="33319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FD3073-84B4-68C6-9A00-39A047339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081" y="850209"/>
            <a:ext cx="3600450" cy="3600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ED3DF5-BAA5-BFB9-69D3-28A5CEB533C6}"/>
              </a:ext>
            </a:extLst>
          </p:cNvPr>
          <p:cNvSpPr txBox="1"/>
          <p:nvPr/>
        </p:nvSpPr>
        <p:spPr>
          <a:xfrm>
            <a:off x="5519325" y="2050269"/>
            <a:ext cx="3193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Спасибо за внимание 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A35A6D-284B-AE57-6027-2A1BC434F5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574" r="25412" b="13500"/>
          <a:stretch/>
        </p:blipFill>
        <p:spPr>
          <a:xfrm>
            <a:off x="8920851" y="2411894"/>
            <a:ext cx="3271149" cy="446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19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295</Words>
  <Application>Microsoft Office PowerPoint</Application>
  <PresentationFormat>Широкоэкранный</PresentationFormat>
  <Paragraphs>62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 спорте»</dc:title>
  <dc:creator>Василий Христич</dc:creator>
  <cp:lastModifiedBy>Julia Khristich</cp:lastModifiedBy>
  <cp:revision>3</cp:revision>
  <dcterms:created xsi:type="dcterms:W3CDTF">2023-10-16T20:05:05Z</dcterms:created>
  <dcterms:modified xsi:type="dcterms:W3CDTF">2023-10-17T19:17:36Z</dcterms:modified>
</cp:coreProperties>
</file>