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6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голосов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92d05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EA11CE52-2614-487B-BCF4-0B4BF1F37BBC}" type="VALUE">
                      <a:rPr b="0" lang="en-US" sz="7200" spc="-1" strike="noStrike">
                        <a:solidFill>
                          <a:srgbClr val="404040"/>
                        </a:solidFill>
                        <a:latin typeface="Arial"/>
                        <a:ea typeface="DejaVu Sans"/>
                      </a:rPr>
                      <a:t>40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13064E55-6BCB-4371-B6AB-EEEBDD3793CA}" type="VALUE">
                      <a:rPr b="0" lang="en-US" sz="7200" spc="-1" strike="noStrike">
                        <a:solidFill>
                          <a:srgbClr val="404040"/>
                        </a:solidFill>
                        <a:latin typeface="Arial"/>
                        <a:ea typeface="DejaVu Sans"/>
                      </a:rPr>
                      <a:t>6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40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голосов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92d05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EA11CE52-2614-487B-BCF4-0B4BF1F37BBC}" type="VALUE">
                      <a:rPr b="0" lang="en-US" sz="7200" spc="-1" strike="noStrike">
                        <a:solidFill>
                          <a:srgbClr val="404040"/>
                        </a:solidFill>
                        <a:latin typeface="Arial"/>
                        <a:ea typeface="DejaVu Sans"/>
                      </a:rPr>
                      <a:t>39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13064E55-6BCB-4371-B6AB-EEEBDD3793CA}" type="VALUE">
                      <a:rPr b="0" lang="en-US" sz="7200" spc="-1" strike="noStrike">
                        <a:solidFill>
                          <a:srgbClr val="404040"/>
                        </a:solidFill>
                        <a:latin typeface="Arial"/>
                        <a:ea typeface="DejaVu Sans"/>
                      </a:rPr>
                      <a:t>7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39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голосов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92d05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EA11CE52-2614-487B-BCF4-0B4BF1F37BBC}" type="VALUE">
                      <a:rPr b="0" lang="en-US" sz="7200" spc="-1" strike="noStrike">
                        <a:solidFill>
                          <a:srgbClr val="404040"/>
                        </a:solidFill>
                        <a:latin typeface="Arial"/>
                        <a:ea typeface="DejaVu Sans"/>
                      </a:rPr>
                      <a:t>32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13064E55-6BCB-4371-B6AB-EEEBDD3793CA}" type="VALUE">
                      <a:rPr b="0" lang="en-US" sz="7200" spc="-1" strike="noStrike">
                        <a:solidFill>
                          <a:srgbClr val="404040"/>
                        </a:solidFill>
                        <a:latin typeface="Arial"/>
                        <a:ea typeface="DejaVu Sans"/>
                      </a:rPr>
                      <a:t>14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32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голосов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92d05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EA11CE52-2614-487B-BCF4-0B4BF1F37BBC}" type="VALUE">
                      <a:rPr b="0" lang="en-US" sz="7200" spc="-1" strike="noStrike">
                        <a:solidFill>
                          <a:srgbClr val="404040"/>
                        </a:solidFill>
                        <a:latin typeface="Arial"/>
                        <a:ea typeface="DejaVu Sans"/>
                      </a:rPr>
                      <a:t>33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13064E55-6BCB-4371-B6AB-EEEBDD3793CA}" type="VALUE">
                      <a:rPr b="0" lang="en-US" sz="7200" spc="-1" strike="noStrike">
                        <a:solidFill>
                          <a:srgbClr val="404040"/>
                        </a:solidFill>
                        <a:latin typeface="Arial"/>
                        <a:ea typeface="DejaVu Sans"/>
                      </a:rPr>
                      <a:t>13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33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ed7d31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a5a5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6431B4-AAB1-489E-8D43-2E169412119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A8255C-4AE1-4367-9C39-13D0208C4A8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DBD546-FB6D-4E0D-9071-8CA65707D57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EF230F-E18D-4BA6-B8DC-A5AD5CA6F16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295A0FE-78DD-4A38-BD50-06FC6F0780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E3F6DFB-29FE-4ADD-876A-94A017D4CC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FD7B103-3E85-41CF-ABF3-8C95DF3EDF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79AA8D-DDE8-4B49-AE2D-6ADC608648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E0C0C9B-A7A5-4CC1-B78E-08457DD97DA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A4425B5-B91B-48BE-B6A1-74200F588A6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1AA5429-E40F-45AF-AB72-75BBD7F015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A5D706-C4EB-4D12-963E-38183435C8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FC4D717-9194-419E-A200-BC9B099DE5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D3C637C-C661-45FB-89DE-B55258268F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D57A2FC-675D-4B34-A545-7D50792A40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309B91-7D3A-401F-B594-45C1AAB868E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8FBE6FB-8C1F-41EF-A6D1-B7AE5E1C385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4BF1B93-0C1E-43FC-AE7C-D9E3E5E2C53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10F0437-556F-40FC-83D7-5B192A8EBD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528FE08-BA76-44DF-BB1E-90EF5D73216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9474264-B3DB-4032-9EB4-C36571EDA1E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3E13239-2F2E-4C0D-A625-623DD4E98FF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FEBBD9-2F69-41CE-B840-B7A6F6AA5B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2E6ACF3-3BFF-4477-B0B9-5AF0A650AA1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AC7F848-D78F-4289-8EFD-D368F8836A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0CF8938-9879-4E20-8555-6424786236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B3AA33D-9B15-440A-AA34-22593CD22A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9F6F2DF-D0DC-4284-A8EB-D11D08BDAE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F1A287E-C0D9-4D8C-A700-AB289593253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7B012AB-BAF9-4DA3-9836-C85593B8E74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EDEBBA9-61CE-468E-A8C6-E2E80A4172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E8C416A-96A8-446F-833F-88731ABE5E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9865E4B-8D47-4082-A824-CAEEBBBBF9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5A77B7-F86E-435F-9037-7463ED6F0B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B417BDC-B912-49C9-8720-454C03B253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891D18E-FB93-43B0-B7E1-3865229D40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7E684EF-A0E9-42B5-A5F6-5969E241C25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CDAB4C6-5F38-4B49-AEF7-EEB11D1C31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2B882E9-7F2D-45CA-90FA-E35B721892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06E20F8-488C-4883-B126-B8BD685622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D3E3B9C-F1F3-42D6-8BE6-D1ACC755C9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DE93680-0E4F-444B-B02C-0DEA58D6224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DCE9C2E-CFBD-4B94-BFB6-61A617512FE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A50DD5-6B0E-4249-B02F-3E522E5362C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9ABBA8-24CE-496C-A091-B112402E47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ABCAB6-4CC1-4D64-9A3D-62DD69363A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AF39A5-9019-4181-8B8A-F040031A09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4DA2F6-C1D5-4AEC-8BB2-6E98052C87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88880" cy="685476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</a:t>
            </a:r>
            <a:r>
              <a:rPr b="0" lang="ru-RU" sz="1800" spc="-1" strike="noStrike">
                <a:latin typeface="Arial"/>
              </a:rPr>
              <a:t>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</a:t>
            </a:r>
            <a:r>
              <a:rPr b="0" lang="ru-RU" sz="1800" spc="-1" strike="noStrike">
                <a:latin typeface="Arial"/>
              </a:rPr>
              <a:t>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</a:t>
            </a:r>
            <a:r>
              <a:rPr b="0" lang="ru-RU" sz="1800" spc="-1" strike="noStrike">
                <a:latin typeface="Arial"/>
              </a:rPr>
              <a:t>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</a:t>
            </a:r>
            <a:r>
              <a:rPr b="0" lang="ru-RU" sz="1800" spc="-1" strike="noStrike">
                <a:latin typeface="Arial"/>
              </a:rPr>
              <a:t>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A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1B4B350-9D09-4B7F-AA4D-F2833C248624}" type="slidenum">
              <a:rPr b="0" lang="en-UA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88880" cy="685476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A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CB135AC-EFFF-4D7E-9AF6-56CC27E3F964}" type="slidenum">
              <a:rPr b="0" lang="en-UA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</a:t>
            </a:r>
            <a:r>
              <a:rPr b="0" lang="ru-RU" sz="3200" spc="-1" strike="noStrike">
                <a:latin typeface="Arial"/>
              </a:rPr>
              <a:t>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</a:t>
            </a:r>
            <a:r>
              <a:rPr b="0" lang="ru-RU" sz="2000" spc="-1" strike="noStrike">
                <a:latin typeface="Arial"/>
              </a:rPr>
              <a:t>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</a:t>
            </a:r>
            <a:r>
              <a:rPr b="0" lang="ru-RU" sz="2000" spc="-1" strike="noStrike">
                <a:latin typeface="Arial"/>
              </a:rPr>
              <a:t>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88880" cy="6854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A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5B9834E-C72E-40AE-83E4-ABBA48AC0E89}" type="slidenum">
              <a:rPr b="0" lang="en-UA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88880" cy="685476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A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345D6F9-3973-47D0-9A48-32581B442C1E}" type="slidenum">
              <a:rPr b="0" lang="en-UA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35" name="PlaceHolder 8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project.gym1505.ru/node/35809" TargetMode="External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-441720" y="11988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Дополненная Реальность (AR)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5807880" y="4829040"/>
            <a:ext cx="6969240" cy="434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Руководитель проекта: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     </a:t>
            </a:r>
            <a:r>
              <a:rPr b="0" i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Дмитрий Барков 7 «Ж»</a:t>
            </a:r>
            <a:endParaRPr b="0" lang="ru-RU" sz="1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Участники проекта: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ru-RU" sz="1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Тимофеев Иван 7 «Ж»                Гаммал Герман 7 «Ж»</a:t>
            </a:r>
            <a:endParaRPr b="0" lang="ru-RU" sz="1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Авраменко Олег 7 «Е»                Ванин Владимир 7 «Ж»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ru-RU" sz="1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Консультант проекта: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i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И.В.Королёв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74" name="Рисунок 129" descr=""/>
          <p:cNvPicPr/>
          <p:nvPr/>
        </p:nvPicPr>
        <p:blipFill>
          <a:blip r:embed="rId1"/>
          <a:stretch/>
        </p:blipFill>
        <p:spPr>
          <a:xfrm>
            <a:off x="284760" y="2160000"/>
            <a:ext cx="5112360" cy="340740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130" descr=""/>
          <p:cNvPicPr/>
          <p:nvPr/>
        </p:nvPicPr>
        <p:blipFill>
          <a:blip r:embed="rId2"/>
          <a:stretch/>
        </p:blipFill>
        <p:spPr>
          <a:xfrm>
            <a:off x="6607800" y="1620000"/>
            <a:ext cx="4369320" cy="269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1000" cy="124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Результаты опроса</a:t>
            </a:r>
            <a:br>
              <a:rPr sz="4400"/>
            </a:b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(1 вопрос – Знаете ли Вы, что такое Дополненная Реальность (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AR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93" name="Диаграмма 11"/>
          <p:cNvGraphicFramePr/>
          <p:nvPr/>
        </p:nvGraphicFramePr>
        <p:xfrm>
          <a:off x="2031840" y="1218240"/>
          <a:ext cx="8126640" cy="541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1000" cy="124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Результаты опроса</a:t>
            </a:r>
            <a:br>
              <a:rPr sz="4400"/>
            </a:b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вопрос –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Видели ли Вы Дополненную Реальность (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alibri"/>
              </a:rPr>
              <a:t>AR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) 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в жизни или в интернете?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95" name="Диаграмма 11"/>
          <p:cNvGraphicFramePr/>
          <p:nvPr/>
        </p:nvGraphicFramePr>
        <p:xfrm>
          <a:off x="2031840" y="1218240"/>
          <a:ext cx="8126640" cy="541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1000" cy="124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Результаты опроса</a:t>
            </a:r>
            <a:br>
              <a:rPr sz="4400"/>
            </a:b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вопрос –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Хотели бы Вы иметь что-нибудь связанное с 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Дополненной Реальностью (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alibri"/>
              </a:rPr>
              <a:t>AR)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?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97" name="Диаграмма 11"/>
          <p:cNvGraphicFramePr/>
          <p:nvPr/>
        </p:nvGraphicFramePr>
        <p:xfrm>
          <a:off x="2031840" y="1218240"/>
          <a:ext cx="8126640" cy="541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1000" cy="124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Результаты опроса</a:t>
            </a:r>
            <a:br>
              <a:rPr sz="4400"/>
            </a:b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вопрос –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Думаете ли Вы, будет ли наше будущее связано с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alibri"/>
              </a:rPr>
              <a:t> AR?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99" name="Диаграмма 11"/>
          <p:cNvGraphicFramePr/>
          <p:nvPr/>
        </p:nvGraphicFramePr>
        <p:xfrm>
          <a:off x="2031840" y="1218240"/>
          <a:ext cx="8126640" cy="541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Критерии эффективности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74560" y="1488600"/>
            <a:ext cx="11039400" cy="434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10800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Мы считаем, что большинству целевой аудитории понравится наш проект и идея, потому что в опросе большая часть ответила положительно. 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Конечный продукт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74560" y="1254240"/>
            <a:ext cx="11039400" cy="434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Мы проведем урок у наших одноклассников на тему Дополненной Реальности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 (AR).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644760" y="2520000"/>
            <a:ext cx="10512360" cy="209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Социальная аудитория нашего проекта — это ученики с 6 по 9 класс.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05" name="Title 1"/>
          <p:cNvSpPr/>
          <p:nvPr/>
        </p:nvSpPr>
        <p:spPr>
          <a:xfrm>
            <a:off x="458280" y="547920"/>
            <a:ext cx="10512360" cy="7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Социальная аудитория проекта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Ресурсы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585720" y="1604520"/>
            <a:ext cx="5352840" cy="73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108000" indent="-22860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Материальные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2840" cy="73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108000" indent="-22860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Не материальные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540000" y="3060000"/>
            <a:ext cx="5352840" cy="19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108000" indent="-228600" algn="ctr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Компьютер</a:t>
            </a:r>
            <a:endParaRPr b="0" lang="ru-RU" sz="4000" spc="-1" strike="noStrike">
              <a:latin typeface="Arial"/>
            </a:endParaRPr>
          </a:p>
          <a:p>
            <a:pPr marL="108000" indent="-228600" algn="ctr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Бумага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6231960" y="2520000"/>
            <a:ext cx="5352840" cy="30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108000" indent="-228600" algn="ctr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Интернет </a:t>
            </a:r>
            <a:endParaRPr b="0" lang="ru-RU" sz="4000" spc="-1" strike="noStrike">
              <a:latin typeface="Arial"/>
            </a:endParaRPr>
          </a:p>
          <a:p>
            <a:pPr marL="108000" indent="-228600" algn="ctr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Презентация </a:t>
            </a:r>
            <a:endParaRPr b="0" lang="ru-RU" sz="4000" spc="-1" strike="noStrike">
              <a:latin typeface="Arial"/>
            </a:endParaRPr>
          </a:p>
          <a:p>
            <a:pPr marL="108000" indent="-228600" algn="ctr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Наше время</a:t>
            </a:r>
            <a:endParaRPr b="0" lang="ru-RU" sz="4000" spc="-1" strike="noStrike">
              <a:latin typeface="Arial"/>
            </a:endParaRPr>
          </a:p>
          <a:p>
            <a:pPr marL="108000" indent="-228600" algn="ctr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Усилия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Электронное</a:t>
            </a: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портфолио</a:t>
            </a: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720000" y="2765520"/>
            <a:ext cx="1051236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60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1"/>
              </a:rPr>
              <a:t>Электронное портфолио </a:t>
            </a:r>
            <a:endParaRPr b="0" lang="ru-R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153"/>
          <p:cNvSpPr/>
          <p:nvPr/>
        </p:nvSpPr>
        <p:spPr>
          <a:xfrm>
            <a:off x="180000" y="1864440"/>
            <a:ext cx="11697840" cy="281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9600" spc="-1" strike="noStrike">
                <a:solidFill>
                  <a:srgbClr val="000000"/>
                </a:solidFill>
                <a:latin typeface="Arial"/>
                <a:ea typeface="DejaVu Sans"/>
              </a:rPr>
              <a:t>Спасибо за внимание!</a:t>
            </a:r>
            <a:endParaRPr b="0" lang="ru-RU" sz="9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2000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Arial"/>
                <a:ea typeface="DejaVu Sans"/>
              </a:rPr>
              <a:t>Актуальность проекта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838080" y="1589040"/>
            <a:ext cx="10499040" cy="434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A" sz="4800" spc="-1" strike="noStrike">
                <a:solidFill>
                  <a:srgbClr val="000000"/>
                </a:solidFill>
                <a:latin typeface="Arial"/>
                <a:ea typeface="DejaVu Sans"/>
              </a:rPr>
              <a:t>Сейчас Дополненная Реальность (AR) развивается в мире технологий, и она будет часто использоват</a:t>
            </a: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ь</a:t>
            </a:r>
            <a:r>
              <a:rPr b="0" lang="en-UA" sz="4800" spc="-1" strike="noStrike">
                <a:solidFill>
                  <a:srgbClr val="000000"/>
                </a:solidFill>
                <a:latin typeface="Arial"/>
                <a:ea typeface="DejaVu Sans"/>
              </a:rPr>
              <a:t>ся в будущем.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Arial"/>
                <a:ea typeface="DejaVu Sans"/>
              </a:rPr>
              <a:t>Проблема проекта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96960" y="2415960"/>
            <a:ext cx="10512360" cy="275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Проблема заключается в том, что очень мало людей знакомы с Дополненной Реальностью (AR).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74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Arial"/>
                <a:ea typeface="DejaVu Sans"/>
              </a:rPr>
              <a:t>Цель проекта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81" name="Text Box 10"/>
          <p:cNvSpPr/>
          <p:nvPr/>
        </p:nvSpPr>
        <p:spPr>
          <a:xfrm>
            <a:off x="900000" y="2020320"/>
            <a:ext cx="9897120" cy="30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Цель нашего проекта — расширение кругозора учащихся с технологиями, которые будут помогать нам в будущем. 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40000" y="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План и график задач проекта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63760" y="1080000"/>
            <a:ext cx="10595160" cy="510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58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10.10.23: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Найти консультанта проекта.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Барков Дмитрий, Гаммал Герман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Распределение ролей и задач в проекте.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Гаммал Герман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Встреча с консультантом проекта.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Барков Дмитрий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11.10.23: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Поиск информации для презентации.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Олег Авраменко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Шаблон для презентации.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Ванин Владимир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12.10.23: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Дизайн для презентации к предзащите.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Тимофеев Иван, Ванин Владимир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Постановление текста к презентации для предзащиты.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Ванин Владимир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17.10.23: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Оформление страницы проекта на сайте школы.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Тимофеев Иван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Написание текста для предзащиты.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Барков Дмитрий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18.10.23: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Опрос по теме нашего проекта.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Тимофеев Иван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Корректировка ошибок и недочетов в проекте.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Тимофеев Иван, Барков Дмитрий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Проверка правильности выполнения задач к предзащите. (</a:t>
            </a:r>
            <a:r>
              <a:rPr b="0" i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Барков Дмитрий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46560" y="1166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Arial"/>
                <a:ea typeface="DejaVu Sans"/>
              </a:rPr>
              <a:t>Описание</a:t>
            </a:r>
            <a:r>
              <a:rPr b="1" lang="ru-RU" sz="6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6000" spc="-1" strike="noStrike">
                <a:solidFill>
                  <a:srgbClr val="000000"/>
                </a:solidFill>
                <a:latin typeface="Arial"/>
                <a:ea typeface="DejaVu Sans"/>
              </a:rPr>
              <a:t>проекта 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46560" y="159084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432000" indent="-324000">
              <a:lnSpc>
                <a:spcPct val="90000"/>
              </a:lnSpc>
              <a:tabLst>
                <a:tab algn="l" pos="40824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</a:rPr>
              <a:t>Наш проект на тему Дополненной Реальности, и нам предстоит рассказать, что это такое и где она применяется.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66560" y="36000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Arial"/>
                <a:ea typeface="DejaVu Sans"/>
              </a:rPr>
              <a:t>Что такое Дополненная Реальность (AR)? 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47640" y="1800000"/>
            <a:ext cx="10512360" cy="41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</a:rPr>
              <a:t>Дополненная реальность, или AR (Augmented Reality) — это среда, в которой в реальном времени объединены физические и виртуальные объекты.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Распределение обязанностей</a:t>
            </a:r>
            <a:r>
              <a:rPr b="1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039400" cy="434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UA" sz="2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Барков Дмитрий</a:t>
            </a:r>
            <a:r>
              <a:rPr b="0" lang="en-UA" sz="2600" spc="-1" strike="noStrike">
                <a:solidFill>
                  <a:srgbClr val="000000"/>
                </a:solidFill>
                <a:latin typeface="Arial"/>
                <a:ea typeface="DejaVu Sans"/>
              </a:rPr>
              <a:t>: распределение обязанностей группы проекта,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A" sz="2600" spc="-1" strike="noStrike">
                <a:solidFill>
                  <a:srgbClr val="000000"/>
                </a:solidFill>
                <a:latin typeface="Arial"/>
                <a:ea typeface="DejaVu Sans"/>
              </a:rPr>
              <a:t>проверка выполнения всех задач, корректеровка ошибок.</a:t>
            </a:r>
            <a:endParaRPr b="0" lang="ru-RU" sz="26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UA" sz="2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Ванин Владимир</a:t>
            </a:r>
            <a:r>
              <a:rPr b="0" lang="en-UA" sz="2600" spc="-1" strike="noStrike">
                <a:solidFill>
                  <a:srgbClr val="000000"/>
                </a:solidFill>
                <a:latin typeface="Arial"/>
                <a:ea typeface="DejaVu Sans"/>
              </a:rPr>
              <a:t>: создание презентации, постановление текста в презентации,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A" sz="2600" spc="-1" strike="noStrike">
                <a:solidFill>
                  <a:srgbClr val="000000"/>
                </a:solidFill>
                <a:latin typeface="Arial"/>
                <a:ea typeface="DejaVu Sans"/>
              </a:rPr>
              <a:t>дизайн презентации.</a:t>
            </a:r>
            <a:endParaRPr b="0" lang="ru-RU" sz="26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UA" sz="2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Иван Тимофеев</a:t>
            </a:r>
            <a:r>
              <a:rPr b="0" lang="en-UA" sz="2600" spc="-1" strike="noStrike">
                <a:solidFill>
                  <a:srgbClr val="000000"/>
                </a:solidFill>
                <a:latin typeface="Arial"/>
                <a:ea typeface="DejaVu Sans"/>
              </a:rPr>
              <a:t>: оформление сайта проекта, корректировка ошибок и недочетов, постановление текста в презентации.</a:t>
            </a:r>
            <a:endParaRPr b="0" lang="ru-RU" sz="26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UA" sz="2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Авраменко Олег</a:t>
            </a:r>
            <a:r>
              <a:rPr b="0" lang="en-UA" sz="2600" spc="-1" strike="noStrike">
                <a:solidFill>
                  <a:srgbClr val="000000"/>
                </a:solidFill>
                <a:latin typeface="Arial"/>
                <a:ea typeface="DejaVu Sans"/>
              </a:rPr>
              <a:t>: поиск информации для през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е</a:t>
            </a:r>
            <a:r>
              <a:rPr b="0" lang="en-UA" sz="2600" spc="-1" strike="noStrike">
                <a:solidFill>
                  <a:srgbClr val="000000"/>
                </a:solidFill>
                <a:latin typeface="Arial"/>
                <a:ea typeface="DejaVu Sans"/>
              </a:rPr>
              <a:t>нтации, работа с текстом.</a:t>
            </a:r>
            <a:endParaRPr b="0" lang="ru-RU" sz="26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UA" sz="2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Гаммал Герман</a:t>
            </a:r>
            <a:r>
              <a:rPr b="0" lang="en-UA" sz="2600" spc="-1" strike="noStrike">
                <a:solidFill>
                  <a:srgbClr val="000000"/>
                </a:solidFill>
                <a:latin typeface="Arial"/>
                <a:ea typeface="DejaVu Sans"/>
              </a:rPr>
              <a:t>: поиск информации и материала для конечного продукта.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67720" y="31320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Arial"/>
                <a:ea typeface="DejaVu Sans"/>
              </a:rPr>
              <a:t>Опрос по теме проекта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45480" y="1576080"/>
            <a:ext cx="10512360" cy="434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08000" indent="-22860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Вопросы в опросе были таковы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ru-RU" sz="3200" spc="-1" strike="noStrike">
              <a:latin typeface="Arial"/>
            </a:endParaRPr>
          </a:p>
          <a:p>
            <a:pPr marL="393840" indent="-51444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Знаете ли Вы, что такое Дополненная Реальность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(AR)</a:t>
            </a:r>
            <a:endParaRPr b="0" lang="ru-RU" sz="2800" spc="-1" strike="noStrike">
              <a:latin typeface="Arial"/>
            </a:endParaRPr>
          </a:p>
          <a:p>
            <a:pPr marL="393840" indent="-51444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Видели ли Вы Дополненную Реальность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(AR)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в жизни или в интернете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b="0" lang="ru-RU" sz="2800" spc="-1" strike="noStrike">
              <a:latin typeface="Arial"/>
            </a:endParaRPr>
          </a:p>
          <a:p>
            <a:pPr marL="393840" indent="-51444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Хотели бы Вы иметь что-нибудь связанное с Дополненной Реальностью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(AR)?</a:t>
            </a:r>
            <a:endParaRPr b="0" lang="ru-RU" sz="2800" spc="-1" strike="noStrike">
              <a:latin typeface="Arial"/>
            </a:endParaRPr>
          </a:p>
          <a:p>
            <a:pPr marL="393840" indent="-51444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AutoNum type="arabicParenR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Думаете ли Вы, будет ли наше будущее связано с Дополненной Реальностью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(AR)?</a:t>
            </a:r>
            <a:br>
              <a:rPr sz="4800"/>
            </a:b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Application>LibreOffice/7.3.7.2$Linux_X86_64 LibreOffice_project/30$Build-2</Application>
  <AppVersion>15.0000</AppVersion>
  <Words>526</Words>
  <Paragraphs>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2022-01-31T14:21:37Z</dcterms:created>
  <dc:creator>Microsoft Office User</dc:creator>
  <dc:description/>
  <dc:language>ru-RU</dc:language>
  <cp:lastModifiedBy/>
  <dcterms:modified xsi:type="dcterms:W3CDTF">2023-10-19T12:49:37Z</dcterms:modified>
  <cp:revision>40</cp:revision>
  <dc:subject/>
  <dc:title>NAME OF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18</vt:i4>
  </property>
</Properties>
</file>