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63" r:id="rId5"/>
    <p:sldId id="262" r:id="rId6"/>
    <p:sldId id="260" r:id="rId7"/>
    <p:sldId id="261" r:id="rId8"/>
    <p:sldId id="259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3" d="100"/>
          <a:sy n="163" d="100"/>
        </p:scale>
        <p:origin x="17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8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76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1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55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0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83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62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5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7E637CB-9FE9-42E8-BB04-00F07009E379}" type="datetimeFigureOut">
              <a:rPr lang="ru-RU" smtClean="0"/>
              <a:t>15.10.2023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0A5F8F2-EC41-4741-B92E-BF4418213F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8677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8F85F-DFC0-4783-A584-1B8CA43D2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Робот </a:t>
            </a:r>
            <a:r>
              <a:rPr lang="ru-RU" dirty="0" err="1"/>
              <a:t>ШУМомер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CA1289-DF09-4D64-A27E-D77D9CCAE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Ознакомительная презентация</a:t>
            </a:r>
          </a:p>
        </p:txBody>
      </p:sp>
    </p:spTree>
    <p:extLst>
      <p:ext uri="{BB962C8B-B14F-4D97-AF65-F5344CB8AC3E}">
        <p14:creationId xmlns:p14="http://schemas.microsoft.com/office/powerpoint/2010/main" val="54104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5F313-01C3-4A7E-B53E-16A03FD4F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Оглавление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C9FADE-26C3-473A-BED0-D43ABC9E1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1.</a:t>
            </a:r>
            <a:r>
              <a:rPr lang="ru-RU" dirty="0">
                <a:hlinkClick r:id="rId2" action="ppaction://hlinksldjump"/>
              </a:rPr>
              <a:t>Что такое шумомер</a:t>
            </a:r>
            <a:r>
              <a:rPr lang="en-US" dirty="0">
                <a:hlinkClick r:id="rId2" action="ppaction://hlinksldjump"/>
              </a:rPr>
              <a:t>?</a:t>
            </a:r>
            <a:endParaRPr lang="ru-RU" dirty="0">
              <a:hlinkClick r:id="rId3" action="ppaction://hlinksldjump"/>
            </a:endParaRPr>
          </a:p>
          <a:p>
            <a:pPr marL="0" indent="0">
              <a:buNone/>
            </a:pPr>
            <a:r>
              <a:rPr lang="en-US" dirty="0"/>
              <a:t>2</a:t>
            </a:r>
            <a:r>
              <a:rPr lang="ru-RU" dirty="0"/>
              <a:t>.</a:t>
            </a:r>
            <a:r>
              <a:rPr lang="ru-RU" dirty="0">
                <a:hlinkClick r:id="rId3" action="ppaction://hlinksldjump"/>
              </a:rPr>
              <a:t>Робот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3</a:t>
            </a:r>
            <a:r>
              <a:rPr lang="ru-RU" dirty="0"/>
              <a:t>.</a:t>
            </a:r>
            <a:r>
              <a:rPr lang="ru-RU" dirty="0">
                <a:hlinkClick r:id="rId4" action="ppaction://hlinksldjump"/>
              </a:rPr>
              <a:t>Шум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4</a:t>
            </a:r>
            <a:r>
              <a:rPr lang="ru-RU" dirty="0"/>
              <a:t>.</a:t>
            </a:r>
            <a:r>
              <a:rPr lang="ru-RU" dirty="0">
                <a:hlinkClick r:id="rId5" action="ppaction://hlinksldjump"/>
              </a:rPr>
              <a:t>Стандарты шума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ru-RU" dirty="0"/>
              <a:t>.</a:t>
            </a:r>
            <a:r>
              <a:rPr lang="ru-RU" dirty="0">
                <a:hlinkClick r:id="rId6" action="ppaction://hlinksldjump"/>
              </a:rPr>
              <a:t>Проблемы шума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158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8037C3-1B7A-455C-90E9-3153E09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шумомер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344E58-71DE-4465-BFFC-7D01DB13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Шумомер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— прибор для объективного измерения уровня 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шума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Не следует путать этот параметр с уровнем громкости. Не всякий прибор, измеряющий 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</a:rPr>
              <a:t>шум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является шумомером. Существует российские и международные стандарты, устанавливающие требования к этим приборам. В России действует стандарт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ГОСТ 17187-2010 (IEC 61672-1:2002)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В европейских странах действуют свои стандарты на шумомеры, однако все они также следуют требованиям стандартов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МЭК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Особняком стоят США, где применяются стандарты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ANSI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(в частности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ANSI</a:t>
            </a: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S1.4), существенно отличающиеся от европейских.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A1DD55C-5154-4CF9-8A87-DF2ECFBEB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927231" y="4108206"/>
            <a:ext cx="19050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5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61CE8-665D-42EA-BE28-45646F214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робот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C5B798-9FAE-4A69-8C62-1AFEDF49E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Мы планируем запрограммировать робота на специальной платформе адаптированной под программирование – </a:t>
            </a:r>
            <a:r>
              <a:rPr lang="en-US" dirty="0" err="1"/>
              <a:t>micro.bit</a:t>
            </a:r>
            <a:r>
              <a:rPr lang="en-US" dirty="0"/>
              <a:t>. </a:t>
            </a:r>
            <a:r>
              <a:rPr lang="ru-RU" dirty="0"/>
              <a:t>Его основная задача измерять уровень шума и к сожалению он не сможет захватить мир.</a:t>
            </a:r>
          </a:p>
        </p:txBody>
      </p:sp>
    </p:spTree>
    <p:extLst>
      <p:ext uri="{BB962C8B-B14F-4D97-AF65-F5344CB8AC3E}">
        <p14:creationId xmlns:p14="http://schemas.microsoft.com/office/powerpoint/2010/main" val="126554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C6209-45FF-45A2-924A-7971F1C3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Шум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A24C97-5F29-4174-8C36-67D6C6FF4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Звук — </a:t>
            </a:r>
            <a:r>
              <a:rPr lang="ru-RU" b="1" i="0" dirty="0">
                <a:solidFill>
                  <a:srgbClr val="333333"/>
                </a:solidFill>
                <a:effectLst/>
                <a:latin typeface="YS Text"/>
              </a:rPr>
              <a:t>физическое явление, представляющее собой распространение упругих волн в газообразной, жидкой или твёрдой среде</a:t>
            </a:r>
            <a:r>
              <a:rPr lang="ru-RU" b="0" i="0" dirty="0">
                <a:solidFill>
                  <a:srgbClr val="333333"/>
                </a:solidFill>
                <a:effectLst/>
                <a:latin typeface="YS Text"/>
              </a:rPr>
              <a:t>. В узком смысле под звуком имеют в виду эти волны, рассматриваемые в связи с тем, как они воспринимаются органами чувств человека или животных.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75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771C6-8A38-46B9-848B-1DA9F8E95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Стандарты шума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54F0F6-A422-42EB-BF0A-BE4A9C089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Максимальный уровень шума в аудитории 40 дБ. Требования прописаны в СанПин 51.13330.2011 "Защита от шума" .Оптимальный уровень шума в учебных классах, аудиториях, конференц-залах, библиотеках не должен превышать 40 дБ.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710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61929-C9B6-4304-9C27-BD82B6319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Шума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56CC22-D5A6-4EE7-9F31-382E94F91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крике человека уровень громкости достигает 90 и 100 дБ. Шум от 85 дБ и выше негативно влияет на слух, 110 дБ и выше становится причиной снижения слуха и может вызвать глухоту.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35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D366AA-4E45-454B-A49E-AF934495B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чём польза проекта</a:t>
            </a:r>
            <a:r>
              <a:rPr lang="en-US" dirty="0"/>
              <a:t>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5861B9-3292-46CC-A4AF-C6F8CFC86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За свою активную школьную жизнь я не один раз видел как учителя не могут успокоить класс и в некоторых случаях я даже им помогал, но я не мог наладить дисциплину и поэтому я захотел создать робота, чтобы он мог помогать учителям без моего прямого участия.</a:t>
            </a:r>
          </a:p>
        </p:txBody>
      </p:sp>
    </p:spTree>
    <p:extLst>
      <p:ext uri="{BB962C8B-B14F-4D97-AF65-F5344CB8AC3E}">
        <p14:creationId xmlns:p14="http://schemas.microsoft.com/office/powerpoint/2010/main" val="413718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02697-1836-4F6A-A749-8874C45A8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D482B85A-3581-4ABB-8C6C-77D9CF27A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6938" y="2181225"/>
            <a:ext cx="4547711" cy="465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6959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40</TotalTime>
  <Words>327</Words>
  <Application>Microsoft Office PowerPoint</Application>
  <PresentationFormat>Широкоэкранный</PresentationFormat>
  <Paragraphs>22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Corbel</vt:lpstr>
      <vt:lpstr>Gill Sans MT</vt:lpstr>
      <vt:lpstr>Wingdings 2</vt:lpstr>
      <vt:lpstr>YS Text</vt:lpstr>
      <vt:lpstr>Дивиденд</vt:lpstr>
      <vt:lpstr>Робот ШУМомер</vt:lpstr>
      <vt:lpstr>Оглавление</vt:lpstr>
      <vt:lpstr>Что такое шумомер?</vt:lpstr>
      <vt:lpstr>робот</vt:lpstr>
      <vt:lpstr>Шум</vt:lpstr>
      <vt:lpstr>Стандарты шума</vt:lpstr>
      <vt:lpstr>Проблемы Шума</vt:lpstr>
      <vt:lpstr>В чём польза проекта?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 ШУМомер</dc:title>
  <dc:creator>oleg rukav</dc:creator>
  <cp:lastModifiedBy>oleg rukav</cp:lastModifiedBy>
  <cp:revision>5</cp:revision>
  <dcterms:created xsi:type="dcterms:W3CDTF">2023-10-15T19:07:05Z</dcterms:created>
  <dcterms:modified xsi:type="dcterms:W3CDTF">2023-10-15T19:48:01Z</dcterms:modified>
</cp:coreProperties>
</file>