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05" r:id="rId5"/>
    <p:sldId id="296" r:id="rId6"/>
    <p:sldId id="315" r:id="rId7"/>
    <p:sldId id="306" r:id="rId8"/>
    <p:sldId id="314" r:id="rId9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10.05.2023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10.05.2023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00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873551"/>
            <a:ext cx="6693408" cy="108813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Мода и Социум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Пронина Полина 9 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096" y="2353791"/>
            <a:ext cx="5469366" cy="1852061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sz="6600" dirty="0">
                <a:solidFill>
                  <a:schemeClr val="accent3"/>
                </a:solidFill>
                <a:cs typeface="Times New Roman"/>
              </a:rPr>
              <a:t>Какая работа проделана?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 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99151" y="1426464"/>
            <a:ext cx="5092849" cy="43068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ru-MO"/>
            </a:def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Защищена тема проекта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Написан реферат на тему «</a:t>
            </a:r>
            <a:r>
              <a:rPr lang="ru-RU" dirty="0" err="1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Историко</a:t>
            </a:r>
            <a:r>
              <a:rPr lang="ru-RU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 – культурное развитие женского корсета» (выбрана тема, предмет исследования, подобран материал, источники)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>
                <a:latin typeface="Gill Sans Nova Light" panose="020B0302020104020203" pitchFamily="34" charset="0"/>
                <a:cs typeface="Calibri"/>
              </a:rPr>
              <a:t>Проект оформлен на сайте школы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Проект участвует в</a:t>
            </a:r>
            <a:r>
              <a:rPr lang="ru-RU" dirty="0">
                <a:latin typeface="Gill Sans Nova Light" panose="020B0302020104020203" pitchFamily="34" charset="0"/>
                <a:cs typeface="Calibri"/>
              </a:rPr>
              <a:t> конкурсе рефератов </a:t>
            </a:r>
            <a:r>
              <a:rPr lang="en-US" i="0" dirty="0" err="1">
                <a:solidFill>
                  <a:srgbClr val="2C2D2E"/>
                </a:solidFill>
                <a:effectLst/>
              </a:rPr>
              <a:t>Interclover</a:t>
            </a:r>
            <a:r>
              <a:rPr lang="ru-RU" i="0" dirty="0">
                <a:solidFill>
                  <a:srgbClr val="2C2D2E"/>
                </a:solidFill>
                <a:effectLst/>
              </a:rPr>
              <a:t> в сфере социологии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3"/>
              </a:solidFill>
              <a:cs typeface="Calibri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E6A01-1D8C-E82D-69CE-C1BEA5E0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С какими трудностями я столкнулась?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E8D6E8-969C-81F9-8B97-1B42ED901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3CFA1B-B199-9D96-F6C7-7F28ECEC3B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99477" y="3402203"/>
            <a:ext cx="10241280" cy="3319272"/>
          </a:xfrm>
        </p:spPr>
        <p:txBody>
          <a:bodyPr/>
          <a:lstStyle/>
          <a:p>
            <a:r>
              <a:rPr lang="ru-RU" dirty="0"/>
              <a:t>Концентрация внимания</a:t>
            </a:r>
          </a:p>
          <a:p>
            <a:r>
              <a:rPr lang="ru-RU" dirty="0"/>
              <a:t>Распределение времени (</a:t>
            </a:r>
            <a:r>
              <a:rPr lang="ru-RU" dirty="0" err="1"/>
              <a:t>тайменеджмент</a:t>
            </a:r>
            <a:r>
              <a:rPr lang="ru-RU" dirty="0"/>
              <a:t>)</a:t>
            </a:r>
          </a:p>
          <a:p>
            <a:r>
              <a:rPr lang="ru-RU" dirty="0"/>
              <a:t>Отмена конкурса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9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664" y="781439"/>
            <a:ext cx="8695944" cy="1325880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4000" dirty="0"/>
              <a:t>График работы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5E4150EF-A4F0-3FA6-1BAB-6F79BEE656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323368"/>
              </p:ext>
            </p:extLst>
          </p:nvPr>
        </p:nvGraphicFramePr>
        <p:xfrm>
          <a:off x="1775012" y="1737360"/>
          <a:ext cx="866008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113">
                  <a:extLst>
                    <a:ext uri="{9D8B030D-6E8A-4147-A177-3AD203B41FA5}">
                      <a16:colId xmlns:a16="http://schemas.microsoft.com/office/drawing/2014/main" val="3095398913"/>
                    </a:ext>
                  </a:extLst>
                </a:gridCol>
                <a:gridCol w="4347972">
                  <a:extLst>
                    <a:ext uri="{9D8B030D-6E8A-4147-A177-3AD203B41FA5}">
                      <a16:colId xmlns:a16="http://schemas.microsoft.com/office/drawing/2014/main" val="3730977588"/>
                    </a:ext>
                  </a:extLst>
                </a:gridCol>
              </a:tblGrid>
              <a:tr h="35957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841962"/>
                  </a:ext>
                </a:extLst>
              </a:tr>
              <a:tr h="35957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18.01.2023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Защита темы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352715"/>
                  </a:ext>
                </a:extLst>
              </a:tr>
              <a:tr h="89892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26.01.2023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Подбор источников и материалов для написания реферата</a:t>
                      </a:r>
                    </a:p>
                    <a:p>
                      <a:pPr algn="ctr"/>
                      <a:r>
                        <a:rPr lang="ru-RU" dirty="0"/>
                        <a:t>Начало написания реферата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182240"/>
                  </a:ext>
                </a:extLst>
              </a:tr>
              <a:tr h="35957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17.03.2023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Последние изменения в реферате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083926"/>
                  </a:ext>
                </a:extLst>
              </a:tr>
              <a:tr h="62924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19.04.2023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Подобран конкурс</a:t>
                      </a:r>
                    </a:p>
                    <a:p>
                      <a:pPr algn="ctr"/>
                      <a:r>
                        <a:rPr lang="ru-RU" dirty="0"/>
                        <a:t>Реферат отправлен на конкурс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392134"/>
                  </a:ext>
                </a:extLst>
              </a:tr>
              <a:tr h="35957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10.05.2023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Защита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224281"/>
                  </a:ext>
                </a:extLst>
              </a:tr>
              <a:tr h="35957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15.05.2023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Подведение итогов конкурса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207251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206400"/>
            <a:ext cx="8705088" cy="200253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Планы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860" y="1668734"/>
            <a:ext cx="941832" cy="193675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5" y="2705620"/>
            <a:ext cx="8705089" cy="2040982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dirty="0"/>
              <a:t>Получить результаты конкурса</a:t>
            </a:r>
          </a:p>
          <a:p>
            <a:pPr rtl="0"/>
            <a:r>
              <a:rPr lang="ru-RU" dirty="0"/>
              <a:t>Дорабатывать исследовательскую работу (увеличивать объём, процент научности исследовательской деятельности, реферата )</a:t>
            </a:r>
          </a:p>
          <a:p>
            <a:pPr rtl="0"/>
            <a:r>
              <a:rPr lang="ru-RU" dirty="0"/>
              <a:t>Изучать </a:t>
            </a:r>
            <a:r>
              <a:rPr lang="ru-RU"/>
              <a:t>глубже данную тему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2749" y="3437160"/>
            <a:ext cx="945473" cy="193675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{83DE0EAB-1790-4D31-8612-2AF7361A7DDC}tf56410444_win32</Template>
  <TotalTime>141</TotalTime>
  <Words>137</Words>
  <Application>Microsoft Office PowerPoint</Application>
  <PresentationFormat>Широкоэкранный</PresentationFormat>
  <Paragraphs>44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Baskerville</vt:lpstr>
      <vt:lpstr>Calibri</vt:lpstr>
      <vt:lpstr>Gill Sans Light</vt:lpstr>
      <vt:lpstr>Gill Sans Nova</vt:lpstr>
      <vt:lpstr>Gill Sans Nova Light</vt:lpstr>
      <vt:lpstr>Times New Roman</vt:lpstr>
      <vt:lpstr>Тема Office</vt:lpstr>
      <vt:lpstr>Мода и Социум</vt:lpstr>
      <vt:lpstr>Какая работа проделана?</vt:lpstr>
      <vt:lpstr>С какими трудностями я столкнулась?</vt:lpstr>
      <vt:lpstr>График работы</vt:lpstr>
      <vt:lpstr>Планы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Пронин</dc:creator>
  <cp:lastModifiedBy>Андрей Пронин</cp:lastModifiedBy>
  <cp:revision>10</cp:revision>
  <dcterms:created xsi:type="dcterms:W3CDTF">2023-05-09T23:20:31Z</dcterms:created>
  <dcterms:modified xsi:type="dcterms:W3CDTF">2023-05-10T01:41:33Z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