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slide" Target="slides/slide5.xml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4.xml"/><Relationship Id="rId21" Type="http://schemas.openxmlformats.org/officeDocument/2006/relationships/font" Target="fonts/Merriweather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oboto-regular.fntdata"/><Relationship Id="rId14" Type="http://schemas.openxmlformats.org/officeDocument/2006/relationships/slide" Target="slides/slide8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erriweather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3300d862f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3300d862f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38e8be0b1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38e8be0b1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38e8be1e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38e8be1e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8e8be0b13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38e8be0b13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8e8be1e2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38e8be1e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8e8be1e2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38e8be1e2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8e8be1e2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38e8be1e2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6" name="Google Shape;66;p1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1" name="Google Shape;71;p15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7" name="Google Shape;77;p16"/>
          <p:cNvSpPr/>
          <p:nvPr/>
        </p:nvSpPr>
        <p:spPr>
          <a:xfrm>
            <a:off x="65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1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xVS1VxyeLJ71oHNxWduAHswoo9_JPrDj/view" TargetMode="External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Искусственный интеллект и обработка видеоинформации</a:t>
            </a:r>
            <a:endParaRPr/>
          </a:p>
        </p:txBody>
      </p:sp>
      <p:sp>
        <p:nvSpPr>
          <p:cNvPr id="120" name="Google Shape;120;p25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Работа выполнена Дегеном Светиславом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 Журбенко Иваном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План</a:t>
            </a:r>
            <a:endParaRPr/>
          </a:p>
        </p:txBody>
      </p:sp>
      <p:sp>
        <p:nvSpPr>
          <p:cNvPr id="126" name="Google Shape;126;p26"/>
          <p:cNvSpPr txBox="1"/>
          <p:nvPr>
            <p:ph idx="1" type="body"/>
          </p:nvPr>
        </p:nvSpPr>
        <p:spPr>
          <a:xfrm>
            <a:off x="4644675" y="500925"/>
            <a:ext cx="4166400" cy="18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b="1" lang="ru" sz="1900"/>
              <a:t>НТО(I и II этапы)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b="1" lang="ru" sz="1900"/>
              <a:t>Сайт гимназии</a:t>
            </a:r>
            <a:endParaRPr b="1" sz="1900"/>
          </a:p>
          <a:p>
            <a:pPr indent="-349250" lvl="0" marL="4500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b="1" lang="ru" sz="1900"/>
              <a:t>Эффективность ИИ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b="1" lang="ru" sz="1900"/>
              <a:t>Пример работы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b="1" lang="ru" sz="1900"/>
              <a:t>Результаты</a:t>
            </a:r>
            <a:endParaRPr b="1" sz="1900"/>
          </a:p>
        </p:txBody>
      </p:sp>
      <p:pic>
        <p:nvPicPr>
          <p:cNvPr id="127" name="Google Shape;127;p26" title="Деген Светислав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025" y="2334875"/>
            <a:ext cx="1669849" cy="2373324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" name="Google Shape;128;p26"/>
          <p:cNvSpPr txBox="1"/>
          <p:nvPr/>
        </p:nvSpPr>
        <p:spPr>
          <a:xfrm>
            <a:off x="7176950" y="4662925"/>
            <a:ext cx="148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Деген Светислав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Google Shape;129;p26"/>
          <p:cNvPicPr preferRelativeResize="0"/>
          <p:nvPr/>
        </p:nvPicPr>
        <p:blipFill rotWithShape="1">
          <a:blip r:embed="rId4">
            <a:alphaModFix/>
          </a:blip>
          <a:srcRect b="27390" l="0" r="0" t="10877"/>
          <a:stretch/>
        </p:blipFill>
        <p:spPr>
          <a:xfrm>
            <a:off x="4803875" y="2334875"/>
            <a:ext cx="1817201" cy="2373325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0" name="Google Shape;130;p26"/>
          <p:cNvSpPr txBox="1"/>
          <p:nvPr/>
        </p:nvSpPr>
        <p:spPr>
          <a:xfrm>
            <a:off x="4972375" y="4662925"/>
            <a:ext cx="148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Журбенко Иван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 и II этап НТО</a:t>
            </a:r>
            <a:endParaRPr/>
          </a:p>
        </p:txBody>
      </p:sp>
      <p:sp>
        <p:nvSpPr>
          <p:cNvPr id="136" name="Google Shape;136;p27"/>
          <p:cNvSpPr txBox="1"/>
          <p:nvPr>
            <p:ph idx="1" type="body"/>
          </p:nvPr>
        </p:nvSpPr>
        <p:spPr>
          <a:xfrm>
            <a:off x="4644675" y="500925"/>
            <a:ext cx="42906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/>
              <a:t>Наши результаты на НТО:</a:t>
            </a:r>
            <a:endParaRPr b="1"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ru" sz="1400"/>
              <a:t>Первый этап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ru" sz="1400"/>
              <a:t>Олимпиада по Информатике - 138 б.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ru" sz="1400"/>
              <a:t>Инженерная практика - 101,45 б.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" sz="1400"/>
              <a:t>Второй этап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ru" sz="1400"/>
              <a:t>Результат: 10,05 б.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ru" sz="1400"/>
              <a:t>Вылет после II этапа </a:t>
            </a:r>
            <a:endParaRPr b="1" sz="1400"/>
          </a:p>
        </p:txBody>
      </p:sp>
      <p:pic>
        <p:nvPicPr>
          <p:cNvPr id="137" name="Google Shape;1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975" y="1234000"/>
            <a:ext cx="2188325" cy="21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Сайт гимназии</a:t>
            </a:r>
            <a:endParaRPr/>
          </a:p>
        </p:txBody>
      </p:sp>
      <p:sp>
        <p:nvSpPr>
          <p:cNvPr id="143" name="Google Shape;143;p2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8"/>
          <p:cNvPicPr preferRelativeResize="0"/>
          <p:nvPr/>
        </p:nvPicPr>
        <p:blipFill rotWithShape="1">
          <a:blip r:embed="rId3">
            <a:alphaModFix/>
          </a:blip>
          <a:srcRect b="0" l="3160" r="11877" t="0"/>
          <a:stretch/>
        </p:blipFill>
        <p:spPr>
          <a:xfrm>
            <a:off x="4345950" y="174200"/>
            <a:ext cx="4798049" cy="479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type="title"/>
          </p:nvPr>
        </p:nvSpPr>
        <p:spPr>
          <a:xfrm>
            <a:off x="0" y="500925"/>
            <a:ext cx="43122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Эффективность ИИ</a:t>
            </a:r>
            <a:endParaRPr/>
          </a:p>
        </p:txBody>
      </p:sp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9880" lvl="0" marL="457200" rtl="0" algn="l">
              <a:spcBef>
                <a:spcPts val="0"/>
              </a:spcBef>
              <a:spcAft>
                <a:spcPts val="0"/>
              </a:spcAft>
              <a:buSzPts val="1280"/>
              <a:buAutoNum type="arabicPeriod"/>
            </a:pPr>
            <a:r>
              <a:rPr b="1" lang="ru" sz="1280"/>
              <a:t>Точность</a:t>
            </a:r>
            <a:endParaRPr b="1" sz="128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4"/>
              <a:t>ИИ работает </a:t>
            </a:r>
            <a:r>
              <a:rPr b="1" lang="ru" sz="1104"/>
              <a:t>исправно</a:t>
            </a:r>
            <a:r>
              <a:rPr lang="ru" sz="1104"/>
              <a:t> и может распределять видео по категориям. Точность нашего ИИ сейчас составляет </a:t>
            </a:r>
            <a:r>
              <a:rPr b="1" lang="ru" sz="1104"/>
              <a:t>75%</a:t>
            </a:r>
            <a:r>
              <a:rPr lang="ru" sz="1104"/>
              <a:t>. Мы достигли желаемого результата.</a:t>
            </a:r>
            <a:endParaRPr sz="1104"/>
          </a:p>
          <a:p>
            <a:pPr indent="-307975" lvl="0" marL="457200" rtl="0" algn="l">
              <a:spcBef>
                <a:spcPts val="1200"/>
              </a:spcBef>
              <a:spcAft>
                <a:spcPts val="0"/>
              </a:spcAft>
              <a:buSzPts val="1250"/>
              <a:buAutoNum type="arabicPeriod"/>
            </a:pPr>
            <a:r>
              <a:rPr b="1" lang="ru" sz="1250"/>
              <a:t>Скорость</a:t>
            </a:r>
            <a:endParaRPr b="1" sz="125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/>
              <a:t>Мы смогли повысить скорость работы нашего ИИ и портировать его на сайт. Теперь наша программа может обработать </a:t>
            </a:r>
            <a:r>
              <a:rPr b="1" lang="ru" sz="1100"/>
              <a:t>863 </a:t>
            </a:r>
            <a:r>
              <a:rPr lang="ru" sz="1100"/>
              <a:t>видео по </a:t>
            </a:r>
            <a:r>
              <a:rPr b="1" lang="ru" sz="1100"/>
              <a:t>~15 сек.</a:t>
            </a:r>
            <a:r>
              <a:rPr lang="ru" sz="1100"/>
              <a:t> за 1 минуту!</a:t>
            </a:r>
            <a:endParaRPr sz="1100"/>
          </a:p>
          <a:p>
            <a:pPr indent="-307975" lvl="0" marL="457200" rtl="0" algn="l">
              <a:spcBef>
                <a:spcPts val="1200"/>
              </a:spcBef>
              <a:spcAft>
                <a:spcPts val="0"/>
              </a:spcAft>
              <a:buSzPts val="1250"/>
              <a:buAutoNum type="arabicPeriod"/>
            </a:pPr>
            <a:r>
              <a:rPr b="1" lang="ru" sz="1250"/>
              <a:t>Портирование на веб-сайт</a:t>
            </a:r>
            <a:br>
              <a:rPr b="1" lang="ru" sz="1250"/>
            </a:br>
            <a:br>
              <a:rPr b="1" lang="ru" sz="1250"/>
            </a:br>
            <a:r>
              <a:rPr lang="ru" sz="1100"/>
              <a:t>Благодаря портированию на веб-сайт, наш ИИ получил простой и удобный интерфейс, в котором сможет разобраться каждый.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работы</a:t>
            </a:r>
            <a:endParaRPr/>
          </a:p>
        </p:txBody>
      </p:sp>
      <p:pic>
        <p:nvPicPr>
          <p:cNvPr id="156" name="Google Shape;156;p30" title="Desktop 2023.04.18 - 00.12.14.0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3051" y="1336625"/>
            <a:ext cx="6290899" cy="35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Результаты</a:t>
            </a:r>
            <a:endParaRPr/>
          </a:p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4644675" y="500925"/>
            <a:ext cx="42837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Работая над данным проектом мы научились: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b="1" lang="ru"/>
              <a:t>Программировать Искусственный Интеллект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ru"/>
              <a:t>Обучать Искусственный Интеллект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ru"/>
              <a:t>Встраивать сложные программы в сайт на основе Django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Кроме того, в процессе работы над данным проектом мы смогли придумать чем будет полезен наш проект для школы.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Подводя итоги, можем сказать, что мы полностью удовлетворены своей работой.</a:t>
            </a:r>
            <a:endParaRPr/>
          </a:p>
        </p:txBody>
      </p:sp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063" y="1450838"/>
            <a:ext cx="2241826" cy="224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title"/>
          </p:nvPr>
        </p:nvSpPr>
        <p:spPr>
          <a:xfrm>
            <a:off x="-317650" y="500925"/>
            <a:ext cx="50211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