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dad1d056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dad1d056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bdad1d056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bdad1d056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dad1d056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dad1d056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dcd0dd2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dcd0dd2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dcd0dd2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dcd0dd2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de5df21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bde5df21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de5df217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de5df21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65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Искусственный </a:t>
            </a:r>
            <a:r>
              <a:rPr lang="ru"/>
              <a:t>интеллект и обработка видеоинформации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Работа выполнена Дегеном Светиславом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Журбенко Иваном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ru" sz="1500"/>
              <a:t>Первый этап НТО и его результаты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ru" sz="1500"/>
              <a:t>Второй этап НТО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ru" sz="1500"/>
              <a:t>Инженеры Будущего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ru" sz="1500"/>
              <a:t>Возможные улучшения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ru" sz="1500"/>
              <a:t>Ожидаемые результаты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b="1" lang="ru" sz="1500"/>
              <a:t>Изученный материал</a:t>
            </a:r>
            <a:endParaRPr b="1" sz="1500"/>
          </a:p>
        </p:txBody>
      </p:sp>
      <p:pic>
        <p:nvPicPr>
          <p:cNvPr id="72" name="Google Shape;72;p14" title="Деген Светислав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225" y="2258675"/>
            <a:ext cx="1669849" cy="2373324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14"/>
          <p:cNvSpPr txBox="1"/>
          <p:nvPr/>
        </p:nvSpPr>
        <p:spPr>
          <a:xfrm>
            <a:off x="7253150" y="4586725"/>
            <a:ext cx="14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Деген Светислав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b="0" l="20396" r="16002" t="0"/>
          <a:stretch/>
        </p:blipFill>
        <p:spPr>
          <a:xfrm>
            <a:off x="4880075" y="2258675"/>
            <a:ext cx="1817201" cy="2373325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Google Shape;75;p14"/>
          <p:cNvSpPr txBox="1"/>
          <p:nvPr/>
        </p:nvSpPr>
        <p:spPr>
          <a:xfrm>
            <a:off x="5572125" y="2725775"/>
            <a:ext cx="6897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048575" y="4586725"/>
            <a:ext cx="148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Журбенко Иван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Первый этап НТО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Данный этап представлял из себя несколько олимпиад в онлайн формате,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400"/>
              <a:t>а также практическое задание по предоставленным материалам.</a:t>
            </a:r>
            <a:endParaRPr sz="1400"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rPr b="1" lang="ru" sz="1400"/>
              <a:t>Наши результаты: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b="1" lang="ru" sz="1400"/>
              <a:t>Олимпиада по Информатике: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Свет: 68 баллов	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Ваня: 70 баллов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" sz="1400"/>
              <a:t>Инженерная практика: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Свет: 44,95 баллов  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 sz="1400"/>
              <a:t>Ваня: 56,5 баллов</a:t>
            </a:r>
            <a:endParaRPr b="1" sz="140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975" y="1234000"/>
            <a:ext cx="2188325" cy="21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Второй этап НТО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Следующим испытанием стало написание Искусственного </a:t>
            </a:r>
            <a:r>
              <a:rPr lang="ru" sz="1400"/>
              <a:t>Интеллекта, который будет сортировать видео по их содержанию.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Язык программирования: </a:t>
            </a:r>
            <a:r>
              <a:rPr b="1" lang="ru" sz="1400"/>
              <a:t>Python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Срок написания ИИ: </a:t>
            </a:r>
            <a:r>
              <a:rPr b="1" lang="ru" sz="1400"/>
              <a:t>30 дней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/>
              <a:t>Несмотря на все трудности и сложность, мы смогли написать ИИ и получили </a:t>
            </a:r>
            <a:r>
              <a:rPr b="1" lang="ru" sz="1400"/>
              <a:t>10,05 баллов</a:t>
            </a:r>
            <a:r>
              <a:rPr lang="ru" sz="1400"/>
              <a:t>. Результат не безупречный, поэтому наше участие в Национальной Технологической Олимпиаде заканчивается.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Но у нас есть возможность доработать наш ИИ и представить его на других мероприятиях.</a:t>
            </a:r>
            <a:endParaRPr b="1" sz="140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975" y="1234000"/>
            <a:ext cx="2188325" cy="21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Инженеры Будущего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Инженеры Будущего</a:t>
            </a:r>
            <a:r>
              <a:rPr lang="ru" sz="1400"/>
              <a:t> - масштабный форум инженеров и специалистов в технической сфере. На данном форуме молодые специалисты могут показать свои работы и познакомиться с ведущими специалистами в своей отрасли. 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Мы собираемся участвовать в данном форуме с нашим проектом. Пока мы имеем готовый черновой проект. Мы доработаем его за оставшееся время и </a:t>
            </a:r>
            <a:r>
              <a:rPr lang="ru" sz="1400"/>
              <a:t>предоставим</a:t>
            </a:r>
            <a:r>
              <a:rPr lang="ru" sz="1400"/>
              <a:t> абсолютно новый прототип нашего ИИ в </a:t>
            </a:r>
            <a:r>
              <a:rPr b="1" lang="ru" sz="1400"/>
              <a:t>апреле</a:t>
            </a:r>
            <a:r>
              <a:rPr lang="ru" sz="1400"/>
              <a:t>. </a:t>
            </a:r>
            <a:r>
              <a:rPr i="1" lang="ru" sz="1400"/>
              <a:t>Точная дата будет установлена позже</a:t>
            </a:r>
            <a:r>
              <a:rPr lang="ru" sz="1400"/>
              <a:t>.</a:t>
            </a:r>
            <a:endParaRPr sz="1400"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875" y="1434375"/>
            <a:ext cx="2508900" cy="25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2916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Возможные улучшения 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/>
              <a:t>Как выяснилось в процессе тестирования нашего ИИ, он имеет ряд </a:t>
            </a:r>
            <a:r>
              <a:rPr lang="ru"/>
              <a:t>недочетов</a:t>
            </a:r>
            <a:r>
              <a:rPr lang="ru"/>
              <a:t>.</a:t>
            </a:r>
            <a:endParaRPr/>
          </a:p>
          <a:p>
            <a:pPr indent="-309880" lvl="0" marL="457200" rtl="0" algn="l">
              <a:spcBef>
                <a:spcPts val="1200"/>
              </a:spcBef>
              <a:spcAft>
                <a:spcPts val="0"/>
              </a:spcAft>
              <a:buSzPts val="1280"/>
              <a:buAutoNum type="arabicPeriod"/>
            </a:pPr>
            <a:r>
              <a:rPr b="1" lang="ru" sz="1280"/>
              <a:t>Скорость работы</a:t>
            </a:r>
            <a:endParaRPr b="1" sz="128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112"/>
              <a:t>Наш ИИ работает слишком медленно. Для ускорения мы использовали мощности видеокарты, но этого было недостаточно.</a:t>
            </a:r>
            <a:endParaRPr sz="1112"/>
          </a:p>
          <a:p>
            <a:pPr indent="-309880" lvl="0" marL="457200" rtl="0" algn="l">
              <a:spcBef>
                <a:spcPts val="1200"/>
              </a:spcBef>
              <a:spcAft>
                <a:spcPts val="0"/>
              </a:spcAft>
              <a:buSzPts val="1280"/>
              <a:buAutoNum type="arabicPeriod"/>
            </a:pPr>
            <a:r>
              <a:rPr b="1" lang="ru" sz="1280"/>
              <a:t>Точность</a:t>
            </a:r>
            <a:endParaRPr b="1" sz="128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ru" sz="1104"/>
              <a:t>ИИ работает </a:t>
            </a:r>
            <a:r>
              <a:rPr b="1" lang="ru" sz="1104"/>
              <a:t>исправно</a:t>
            </a:r>
            <a:r>
              <a:rPr lang="ru" sz="1104"/>
              <a:t> и может распределять видео по категориям. Точность нашего ИИ сейчас составляет </a:t>
            </a:r>
            <a:r>
              <a:rPr b="1" lang="ru" sz="1104"/>
              <a:t>65%</a:t>
            </a:r>
            <a:r>
              <a:rPr lang="ru" sz="1104"/>
              <a:t>. Это не идеальный результат и мы постараемся повысить точность хотя бы до </a:t>
            </a:r>
            <a:r>
              <a:rPr b="1" lang="ru" sz="1104"/>
              <a:t>80%</a:t>
            </a:r>
            <a:r>
              <a:rPr lang="ru" sz="1104"/>
              <a:t>. </a:t>
            </a:r>
            <a:endParaRPr sz="1104"/>
          </a:p>
          <a:p>
            <a:pPr indent="-318831" lvl="0" marL="457200" rtl="0" algn="l">
              <a:spcBef>
                <a:spcPts val="1200"/>
              </a:spcBef>
              <a:spcAft>
                <a:spcPts val="0"/>
              </a:spcAft>
              <a:buSzPts val="1421"/>
              <a:buAutoNum type="arabicPeriod"/>
            </a:pPr>
            <a:r>
              <a:rPr b="1" lang="ru" sz="1280"/>
              <a:t>Портирование на веб-сайт</a:t>
            </a:r>
            <a:endParaRPr b="1" sz="128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ru" sz="1110"/>
              <a:t>На данный момент наш ИИ работает, как обычная программа на ПК. Мы же хотим сделать сайт на </a:t>
            </a:r>
            <a:r>
              <a:rPr b="1" lang="ru" sz="1110"/>
              <a:t>Django</a:t>
            </a:r>
            <a:r>
              <a:rPr lang="ru" sz="1110"/>
              <a:t> и внедрить в него наш ИИ.</a:t>
            </a:r>
            <a:endParaRPr sz="111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288" y="1634012"/>
            <a:ext cx="1875500" cy="187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Ожидаемые результаты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 проект достаточно сложную, но в то же время интересную тему. </a:t>
            </a:r>
            <a:br>
              <a:rPr lang="ru"/>
            </a:br>
            <a:br>
              <a:rPr lang="ru"/>
            </a:br>
            <a:r>
              <a:rPr lang="ru"/>
              <a:t>Мы ожидаем достичь: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Точность: </a:t>
            </a:r>
            <a:r>
              <a:rPr b="1" lang="ru"/>
              <a:t>&gt;80%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Скорость работы: </a:t>
            </a:r>
            <a:r>
              <a:rPr b="1" lang="ru"/>
              <a:t>Приемлемая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ru"/>
              <a:t>Статус “П</a:t>
            </a:r>
            <a:r>
              <a:rPr lang="ru"/>
              <a:t>ризер”</a:t>
            </a:r>
            <a:r>
              <a:rPr lang="ru"/>
              <a:t> на форуме </a:t>
            </a:r>
            <a:r>
              <a:rPr b="1" lang="ru"/>
              <a:t>Инженеры Будущего</a:t>
            </a:r>
            <a:endParaRPr b="1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063" y="1450838"/>
            <a:ext cx="2241826" cy="224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Изученный материал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000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работы над данным проектом мы прошли бесплатный курс </a:t>
            </a:r>
            <a:r>
              <a:rPr b="1" lang="ru"/>
              <a:t>“AI-ARROW”</a:t>
            </a:r>
            <a:r>
              <a:rPr lang="ru"/>
              <a:t> на обучающей платформе </a:t>
            </a:r>
            <a:r>
              <a:rPr b="1" lang="ru"/>
              <a:t>Stepik.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Для работы с кодом ИИ использовался </a:t>
            </a:r>
            <a:r>
              <a:rPr b="1" lang="ru"/>
              <a:t>Visual Studio Code.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688" y="1375463"/>
            <a:ext cx="2392574" cy="23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5900" y="2478950"/>
            <a:ext cx="1822650" cy="18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8525" y="2478950"/>
            <a:ext cx="2774150" cy="19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