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Q+XL8Pap5ZUG4raVYMsawlk01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df24ad8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2df24ad8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2" name="Google Shape;22;p1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43" name="Google Shape;43;p1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3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2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79" name="Google Shape;79;p23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4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3" name="Google Shape;13;p14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ru-RU"/>
              <a:t>Биопринтинг: перспективы развития</a:t>
            </a:r>
            <a:endParaRPr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/>
              <a:t>ПОПОВ МАКАР 9 «В» КЛАСС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ru-RU"/>
              <a:t>НАУЧНЫЙ РУКОВОДИТЕЛЬ: СЕНАТОВ Ф.С.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1" y="216817"/>
            <a:ext cx="1219199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Департамент образования города Москвы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города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Москвы «Школа №1505 «Преображенская»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/>
        </p:nvSpPr>
        <p:spPr>
          <a:xfrm>
            <a:off x="5313575" y="141402"/>
            <a:ext cx="15648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Выводы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1991805" y="1536174"/>
            <a:ext cx="820839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перспективная технология, распространилась по всему миру и имеет большой денежный оборот;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технология включает в себя много методологий, каждая из которых обладает преимуществами и недостатками;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качестве материалов используются биочернила, имеющие много источников получения;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3D-биопечать используется в регенеративной медицине и “биоинжиниринге”;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биопечать обладает преимуществами и недостатками, среди которых…;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обладает перспективами. Именно поэтому важно развивать эту зарождающуюся область для достижения “новых высот”.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/>
        </p:nvSpPr>
        <p:spPr>
          <a:xfrm>
            <a:off x="3296239" y="2228671"/>
            <a:ext cx="55995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Вопросы?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4832806" y="311085"/>
            <a:ext cx="25263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Актуальность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573070" y="3075057"/>
            <a:ext cx="110458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Технология биопечати сильно развилась. Поэтому важно показать перспективы данного направления для его последующего совершенствования.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1829" y="659628"/>
            <a:ext cx="4010171" cy="563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l="2391" r="1436" b="6424"/>
          <a:stretch/>
        </p:blipFill>
        <p:spPr>
          <a:xfrm>
            <a:off x="2695432" y="845049"/>
            <a:ext cx="5684364" cy="331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5242874" y="197963"/>
            <a:ext cx="18560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Проблема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235033" y="1382286"/>
            <a:ext cx="286417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Много людей умирает из-за дефицита донорских органов.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данный момент ученые не смогли достигнуть создания крупных органов человека.  Развитие данного направления поможет решить проблему нехватки органов.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3798365" y="4398496"/>
            <a:ext cx="438346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Рис. 1 и 2. Отчет о количестве трансплантаций и случаев посмертного донорства органов в России за 2018 г. и 2019 г. </a:t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6221691" y="1875934"/>
            <a:ext cx="1866507" cy="377072"/>
          </a:xfrm>
          <a:prstGeom prst="roundRect">
            <a:avLst>
              <a:gd name="adj" fmla="val 16667"/>
            </a:avLst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4264" y="4969801"/>
            <a:ext cx="1172704" cy="55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1373" y="3283891"/>
            <a:ext cx="1696825" cy="39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5511537" y="339365"/>
            <a:ext cx="11689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1406164" y="2767281"/>
            <a:ext cx="937967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Исследование метода биопринтинга и демонстрация перспектив развития данного направления.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5366992" y="320511"/>
            <a:ext cx="14580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Задачи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3048785" y="2459504"/>
            <a:ext cx="609442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Изучить по литературным источникам и описать следующие вопросы: …;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Рассмотреть метод биопринтинга и достижения;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Оценить перспективность данного направления.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/>
          <p:nvPr/>
        </p:nvSpPr>
        <p:spPr>
          <a:xfrm>
            <a:off x="3890128" y="254524"/>
            <a:ext cx="44117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План выполненной работы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2636363" y="1067423"/>
            <a:ext cx="6919274" cy="523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Работа написана по плану: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Введение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Биопринтинг: перспективы развития 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Технология биопечати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История метода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Распространение по миру и экономический фактор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Виды (технологии) биопечати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Материалы для биопринтинга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Применение биопечати 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Преимущества и недостатки биопринтинга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Перспективы развития направления и достижения биопечати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Выводы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Заключение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Список литературы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df24ad8c3_0_0"/>
          <p:cNvSpPr txBox="1"/>
          <p:nvPr/>
        </p:nvSpPr>
        <p:spPr>
          <a:xfrm>
            <a:off x="3234600" y="235450"/>
            <a:ext cx="5722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Подробное описание раздела №1</a:t>
            </a:r>
            <a:endParaRPr sz="2400" b="1"/>
          </a:p>
        </p:txBody>
      </p:sp>
      <p:sp>
        <p:nvSpPr>
          <p:cNvPr id="145" name="Google Shape;145;g22df24ad8c3_0_0"/>
          <p:cNvSpPr txBox="1"/>
          <p:nvPr/>
        </p:nvSpPr>
        <p:spPr>
          <a:xfrm>
            <a:off x="941100" y="1335600"/>
            <a:ext cx="103098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674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>
                <a:solidFill>
                  <a:schemeClr val="dk1"/>
                </a:solidFill>
              </a:rPr>
              <a:t>3D-биопринтинг — </a:t>
            </a:r>
            <a:r>
              <a:rPr lang="ru-RU" sz="2000">
                <a:solidFill>
                  <a:srgbClr val="444746"/>
                </a:solidFill>
                <a:highlight>
                  <a:srgbClr val="FFFFFF"/>
                </a:highlight>
              </a:rPr>
              <a:t>послойная роботическая биофабрикация трехмерных тканевых и органных конструкций на основе цифровой модели с использованием живых клеток </a:t>
            </a:r>
            <a:r>
              <a:rPr lang="ru-RU" sz="2000">
                <a:solidFill>
                  <a:schemeClr val="dk1"/>
                </a:solidFill>
              </a:rPr>
              <a:t>путем его спекания, склеивания и т.д.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ru-RU" sz="2000">
                <a:solidFill>
                  <a:srgbClr val="333333"/>
                </a:solidFill>
                <a:highlight>
                  <a:srgbClr val="FFFFFF"/>
                </a:highlight>
              </a:rPr>
              <a:t>Осуществляется в три этапа: подготовительный этап или “препроцессинг”, этап 3D прототипирования или “процессинг” и этап постобработки с последующей реализацией тканевой модели.</a:t>
            </a:r>
            <a:endParaRPr sz="2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ru-RU" sz="2000">
                <a:solidFill>
                  <a:srgbClr val="333333"/>
                </a:solidFill>
                <a:highlight>
                  <a:srgbClr val="FFFFFF"/>
                </a:highlight>
              </a:rPr>
              <a:t>Подготовительный: планирование этапов и получение необходимой информации. Результатом является цифровая модель.</a:t>
            </a:r>
            <a:endParaRPr sz="2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ru-RU" sz="2000">
                <a:solidFill>
                  <a:srgbClr val="333333"/>
                </a:solidFill>
                <a:highlight>
                  <a:srgbClr val="FFFFFF"/>
                </a:highlight>
              </a:rPr>
              <a:t>3D-прототипирование и постобработка: печать и изготовление 3D-модели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/>
        </p:nvSpPr>
        <p:spPr>
          <a:xfrm>
            <a:off x="4097517" y="282804"/>
            <a:ext cx="3996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Полученные результаты</a:t>
            </a:r>
            <a:endParaRPr/>
          </a:p>
        </p:txBody>
      </p:sp>
      <p:sp>
        <p:nvSpPr>
          <p:cNvPr id="151" name="Google Shape;151;p8"/>
          <p:cNvSpPr txBox="1"/>
          <p:nvPr/>
        </p:nvSpPr>
        <p:spPr>
          <a:xfrm>
            <a:off x="1458012" y="2767281"/>
            <a:ext cx="927597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Достигнута цель;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Выполнены задачи;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следствие, написана исследовательская работа/реферат по теме «Биопринтинг: перспективы развития».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/>
        </p:nvSpPr>
        <p:spPr>
          <a:xfrm>
            <a:off x="4986779" y="226243"/>
            <a:ext cx="22875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Подробности</a:t>
            </a:r>
            <a:endParaRPr/>
          </a:p>
        </p:txBody>
      </p:sp>
      <p:sp>
        <p:nvSpPr>
          <p:cNvPr id="157" name="Google Shape;157;p9"/>
          <p:cNvSpPr txBox="1"/>
          <p:nvPr/>
        </p:nvSpPr>
        <p:spPr>
          <a:xfrm>
            <a:off x="167275" y="1263192"/>
            <a:ext cx="8540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 биопринтинга исследован с различных сторон,  затронуты такие аспекты, как…;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перспективность оценена крайне положительно;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рассмотрены общемировые достижения в данном направлении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7231" y="0"/>
            <a:ext cx="2743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3085" y="2792353"/>
            <a:ext cx="6644719" cy="393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 txBox="1"/>
          <p:nvPr/>
        </p:nvSpPr>
        <p:spPr>
          <a:xfrm>
            <a:off x="283198" y="3961275"/>
            <a:ext cx="257469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Рис. 3 и 4. Мировой рынок биопечати и оценка экономической перспективности в будущем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435</Words>
  <Application>Microsoft Office PowerPoint</Application>
  <PresentationFormat>Широкоэкранный</PresentationFormat>
  <Paragraphs>59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 Symbols</vt:lpstr>
      <vt:lpstr>Times New Roman</vt:lpstr>
      <vt:lpstr>Ретро</vt:lpstr>
      <vt:lpstr>Биопринтинг: перспективы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Биопринтинг: перспективы развития</dc:title>
  <dc:creator>Макар Попов</dc:creator>
  <cp:lastModifiedBy>Макар Попов</cp:lastModifiedBy>
  <cp:revision>2</cp:revision>
  <dcterms:created xsi:type="dcterms:W3CDTF">2023-03-12T16:03:33Z</dcterms:created>
  <dcterms:modified xsi:type="dcterms:W3CDTF">2023-04-14T13:49:24Z</dcterms:modified>
</cp:coreProperties>
</file>