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9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6" d="100"/>
          <a:sy n="76" d="100"/>
        </p:scale>
        <p:origin x="-18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7BF031-6240-4911-A178-DDEB457E690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F7A61A-6835-40F3-9E30-E670A8EEDCA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dirty="0">
                <a:latin typeface="Arial" pitchFamily="34" charset="0"/>
                <a:cs typeface="Arial" pitchFamily="34" charset="0"/>
              </a:rPr>
              <a:t>Что вы знаете о двугорбых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верблюдах? </a:t>
            </a:r>
            <a:br>
              <a:rPr lang="ru-RU" sz="2900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 smtClean="0">
                <a:latin typeface="Arial" pitchFamily="34" charset="0"/>
                <a:cs typeface="Arial" pitchFamily="34" charset="0"/>
              </a:rPr>
              <a:t>Всё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о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бактрианах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725144"/>
            <a:ext cx="7211144" cy="1584176"/>
          </a:xfrm>
        </p:spPr>
        <p:txBody>
          <a:bodyPr>
            <a:normAutofit/>
          </a:bodyPr>
          <a:lstStyle/>
          <a:p>
            <a:pPr marL="0" lvl="0" indent="900113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Работу выполнила: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9001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ченица 9З класса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Антолепт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Дина Олеговна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lvl="0" indent="9001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lvl="0" indent="9001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Куратор:</a:t>
            </a:r>
          </a:p>
          <a:p>
            <a:pPr marL="0" lvl="0" indent="9001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Митрофанова Екатерина Владимировна</a:t>
            </a:r>
          </a:p>
          <a:p>
            <a:pPr marL="0" lvl="0" indent="90011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13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Собрать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своём проекте подробную информацию о двугорбых верблюдах, которая не упоминается на сайтах.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717032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/>
              <a:t> проекта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412776"/>
            <a:ext cx="8229600" cy="24768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Поскольку в интернете сложно найти информацию о двугорбых верблюдах, которая не относится к базовой, и согласно предварительному опросу, о бактрианах знают и интересуются очень мало, я хочу ознакомить детей с особенностями жизни, строения и поведения бактрианов.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Провести встречу с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консльунтантом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проекта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Определиться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 темой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Регистрация проекта на сайте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Поиск информации на сайтах и других источниках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Создать презентацию для защиты проекта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Составить опросы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Создать сценарий для урока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Провести опросы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Провести урок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Защитить проект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Верблюды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3681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altLang="x-none" sz="2400" dirty="0" smtClean="0">
                <a:latin typeface="Arial" pitchFamily="34" charset="0"/>
                <a:cs typeface="Arial" pitchFamily="34" charset="0"/>
              </a:rPr>
              <a:t>Верблюды - </a:t>
            </a:r>
            <a:r>
              <a:rPr lang="ru-RU" altLang="x-none" sz="2400" dirty="0">
                <a:latin typeface="Arial" pitchFamily="34" charset="0"/>
                <a:cs typeface="Arial" pitchFamily="34" charset="0"/>
              </a:rPr>
              <a:t>млекопитающие. Эти крупные животные живут  в засушливых регионах мира - пустынях, полупустынях и степях.</a:t>
            </a:r>
          </a:p>
          <a:p>
            <a:pPr marL="0" indent="0" algn="just"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zagadki-dlya-detej.ru/wp-content/uploads/2020/06/verbl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4711"/>
            <a:ext cx="6249279" cy="39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37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709160"/>
          </a:xfrm>
        </p:spPr>
        <p:txBody>
          <a:bodyPr/>
          <a:lstStyle/>
          <a:p>
            <a:pPr marL="137160" indent="0" algn="just">
              <a:buNone/>
            </a:pPr>
            <a:r>
              <a:rPr lang="ru-RU" altLang="x-none" sz="2400" dirty="0" smtClean="0">
                <a:latin typeface="Arial" pitchFamily="34" charset="0"/>
                <a:cs typeface="Arial" pitchFamily="34" charset="0"/>
              </a:rPr>
              <a:t>      Существует </a:t>
            </a:r>
            <a:r>
              <a:rPr lang="ru-RU" altLang="x-none" sz="2400" dirty="0">
                <a:latin typeface="Arial" pitchFamily="34" charset="0"/>
                <a:cs typeface="Arial" pitchFamily="34" charset="0"/>
              </a:rPr>
              <a:t>два вида верблюдов- двугорбый </a:t>
            </a:r>
            <a:r>
              <a:rPr lang="ru-RU" altLang="x-none" sz="2400" dirty="0" smtClean="0">
                <a:latin typeface="Arial" pitchFamily="34" charset="0"/>
                <a:cs typeface="Arial" pitchFamily="34" charset="0"/>
              </a:rPr>
              <a:t>верблюд (Бактриан) </a:t>
            </a:r>
            <a:r>
              <a:rPr lang="ru-RU" altLang="x-none" sz="2400" dirty="0">
                <a:latin typeface="Arial" pitchFamily="34" charset="0"/>
                <a:cs typeface="Arial" pitchFamily="34" charset="0"/>
              </a:rPr>
              <a:t>и одногорбый верблюд (</a:t>
            </a:r>
            <a:r>
              <a:rPr lang="ru-RU" altLang="x-none" sz="2400" dirty="0" smtClean="0">
                <a:latin typeface="Arial" pitchFamily="34" charset="0"/>
                <a:cs typeface="Arial" pitchFamily="34" charset="0"/>
              </a:rPr>
              <a:t>Дромадер).</a:t>
            </a:r>
            <a:endParaRPr lang="ru-RU" altLang="x-non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275260" cy="32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funart.pro/uploads/posts/2022-06/1655348145_1-funart-pro-p-mozolenogie-zhivotnie-zhivotnie-krasivo-f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853588" cy="32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4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709160"/>
          </a:xfrm>
        </p:spPr>
        <p:txBody>
          <a:bodyPr/>
          <a:lstStyle/>
          <a:p>
            <a:pPr marL="137160" indent="0" algn="just">
              <a:buNone/>
            </a:pPr>
            <a:r>
              <a:rPr lang="ru-RU" dirty="0" smtClean="0"/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Верблюды телосложением похожи на копытных животных, отчего их по ошибке часто считают парнокопытными. Их выделяют в особый отряд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Мозоленогих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https://userpic.fishki.net/2016/09/23/460263/adf42ea7e4bdbacccc2d4111a13441c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726410" cy="381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0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Верблюды – крупные животные, в высоту достигают 2,5-3,6 м., вес – 500-800 кг.</a:t>
            </a:r>
          </a:p>
          <a:p>
            <a:pPr marL="13716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Длинная шерсть защищает и от жары, и от холода.</a:t>
            </a:r>
          </a:p>
          <a:p>
            <a:pPr marL="137160" indent="0" algn="just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Живу верблюды довольно долго – 40-50 лет.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5112568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36327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altLang="x-none" sz="2400" dirty="0" smtClean="0">
                <a:latin typeface="Arial" panose="020B0604020202020204" pitchFamily="34" charset="0"/>
              </a:rPr>
              <a:t>     Зрение </a:t>
            </a:r>
            <a:r>
              <a:rPr lang="ru-RU" altLang="x-none" sz="2400" dirty="0">
                <a:latin typeface="Arial" panose="020B0604020202020204" pitchFamily="34" charset="0"/>
              </a:rPr>
              <a:t>у верблюдов отличное: они могут увидеть человека за километр,  автомобиль — за </a:t>
            </a:r>
            <a:r>
              <a:rPr lang="ru-RU" altLang="x-none" sz="2400" dirty="0" smtClean="0">
                <a:latin typeface="Arial" panose="020B0604020202020204" pitchFamily="34" charset="0"/>
              </a:rPr>
              <a:t>3-5 километра</a:t>
            </a:r>
            <a:r>
              <a:rPr lang="ru-RU" altLang="x-none" sz="2400" dirty="0">
                <a:latin typeface="Arial" panose="020B0604020202020204" pitchFamily="34" charset="0"/>
              </a:rPr>
              <a:t>.    Почуять пресную воду за 40—60 километров.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0888"/>
            <a:ext cx="6802143" cy="36148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4834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84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245</TotalTime>
  <Words>198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Что вы знаете о двугорбых верблюдах?  Всё о бактрианах</vt:lpstr>
      <vt:lpstr>Актуальность</vt:lpstr>
      <vt:lpstr>Задачи</vt:lpstr>
      <vt:lpstr>Верблюды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11</cp:revision>
  <dcterms:created xsi:type="dcterms:W3CDTF">2023-03-31T00:43:30Z</dcterms:created>
  <dcterms:modified xsi:type="dcterms:W3CDTF">2023-04-05T00:53:07Z</dcterms:modified>
</cp:coreProperties>
</file>