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userDrawn="1">
  <p:cSld name="Title Slide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16.05.2023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403647" y="3212975"/>
            <a:ext cx="6400800" cy="1752599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690040" y="1204857"/>
            <a:ext cx="7754712" cy="1910715"/>
          </a:xfrm>
        </p:spPr>
        <p:txBody>
          <a:bodyPr anchor="b"/>
          <a:lstStyle>
            <a:lvl1pPr algn="ctr">
              <a:defRPr sz="5400" b="0" cap="none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16.05.2023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9248" y="1484784"/>
            <a:ext cx="7734746" cy="4104455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 bwMode="auto">
          <a:xfrm>
            <a:off x="693868" y="116631"/>
            <a:ext cx="7756263" cy="105425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16.05.2023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16.05.2023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39551" y="1556793"/>
            <a:ext cx="3803904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4716015" y="1556793"/>
            <a:ext cx="3803904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551" y="1556791"/>
            <a:ext cx="3810438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39551" y="2492895"/>
            <a:ext cx="3803904" cy="36276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788023" y="1556791"/>
            <a:ext cx="3805585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16.05.2023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4716015" y="2492897"/>
            <a:ext cx="3803904" cy="37800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16.05.2023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16.05.2023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034579" y="596974"/>
            <a:ext cx="3422482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92001" y="559398"/>
            <a:ext cx="4116666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034579" y="2618910"/>
            <a:ext cx="3411724" cy="350219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16.05.2023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731" y="4668818"/>
            <a:ext cx="7767020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8488" y="5324305"/>
            <a:ext cx="7756263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1907704" y="620687"/>
            <a:ext cx="5197090" cy="3897818"/>
          </a:xfrm>
        </p:spPr>
        <p:txBody>
          <a:bodyPr/>
          <a:lstStyle>
            <a:lvl1pPr marL="0" indent="0">
              <a:buNone/>
              <a:defRPr lang="ru-RU"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lang="ru-RU" sz="2800"/>
            </a:lvl2pPr>
            <a:lvl3pPr marL="914400" indent="0">
              <a:buNone/>
              <a:defRPr lang="ru-RU" sz="2400"/>
            </a:lvl3pPr>
            <a:lvl4pPr marL="1371600" indent="0">
              <a:buNone/>
              <a:defRPr lang="ru-RU" sz="2000"/>
            </a:lvl4pPr>
            <a:lvl5pPr marL="1828800" indent="0">
              <a:buNone/>
              <a:defRPr lang="ru-RU" sz="2000"/>
            </a:lvl5pPr>
            <a:lvl6pPr marL="2286000" indent="0">
              <a:buNone/>
              <a:defRPr lang="ru-RU" sz="2000"/>
            </a:lvl6pPr>
            <a:lvl7pPr marL="2743200" indent="0">
              <a:buNone/>
              <a:defRPr lang="ru-RU" sz="2000"/>
            </a:lvl7pPr>
            <a:lvl8pPr marL="3200400" indent="0">
              <a:buNone/>
              <a:defRPr lang="ru-RU" sz="2000"/>
            </a:lvl8pPr>
            <a:lvl9pPr marL="3657600" indent="0">
              <a:buNone/>
              <a:defRPr lang="ru-RU"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16.05.2023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93868" y="116631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9247" y="1772815"/>
            <a:ext cx="7745504" cy="4320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16.05.2023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914400">
        <a:spcBef>
          <a:spcPts val="0"/>
        </a:spcBef>
        <a:buClrTx/>
        <a:buFont typeface="Arial"/>
        <a:buChar char="•"/>
        <a:defRPr sz="24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54379" indent="-342900" algn="l" defTabSz="914400">
        <a:spcBef>
          <a:spcPts val="0"/>
        </a:spcBef>
        <a:buClrTx/>
        <a:buFont typeface="Times New Roman"/>
        <a:buChar char="–"/>
        <a:defRPr sz="2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20140" indent="-342900" algn="l" defTabSz="914400">
        <a:spcBef>
          <a:spcPts val="0"/>
        </a:spcBef>
        <a:buClrTx/>
        <a:buFont typeface="Arial"/>
        <a:buChar char="•"/>
        <a:defRPr sz="20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474470" indent="-285750" algn="l" defTabSz="914400">
        <a:spcBef>
          <a:spcPts val="0"/>
        </a:spcBef>
        <a:buClrTx/>
        <a:buFont typeface="Times New Roman"/>
        <a:buChar char="–"/>
        <a:defRPr sz="18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794509" indent="-285750" algn="l" defTabSz="914400">
        <a:spcBef>
          <a:spcPts val="0"/>
        </a:spcBef>
        <a:buClrTx/>
        <a:buFont typeface="Times New Roman"/>
        <a:buChar char="»"/>
        <a:defRPr sz="16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Математика – это просто, возьми и пойми.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6156176" y="6165304"/>
            <a:ext cx="2880320" cy="576064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ru-RU" dirty="0">
                <a:latin typeface="Times New Roman"/>
                <a:cs typeface="Times New Roman"/>
              </a:rPr>
              <a:t>Асташкин Денис 6</a:t>
            </a:r>
            <a:r>
              <a:rPr lang="en-US" dirty="0">
                <a:latin typeface="Times New Roman"/>
                <a:cs typeface="Times New Roman"/>
              </a:rPr>
              <a:t>”</a:t>
            </a:r>
            <a:r>
              <a:rPr lang="ru-RU" dirty="0">
                <a:latin typeface="Times New Roman"/>
                <a:cs typeface="Times New Roman"/>
              </a:rPr>
              <a:t>Б</a:t>
            </a:r>
            <a:r>
              <a:rPr lang="en-US" dirty="0">
                <a:latin typeface="Times New Roman"/>
                <a:cs typeface="Times New Roman"/>
              </a:rPr>
              <a:t>”</a:t>
            </a:r>
            <a:endParaRPr lang="ru-RU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dirty="0" err="1">
                <a:latin typeface="Times New Roman"/>
                <a:cs typeface="Times New Roman"/>
              </a:rPr>
              <a:t>Киушов</a:t>
            </a:r>
            <a:r>
              <a:rPr lang="ru-RU" dirty="0">
                <a:latin typeface="Times New Roman"/>
                <a:cs typeface="Times New Roman"/>
              </a:rPr>
              <a:t> Всеволод 6</a:t>
            </a:r>
            <a:r>
              <a:rPr lang="en-US" dirty="0">
                <a:latin typeface="Times New Roman"/>
                <a:cs typeface="Times New Roman"/>
              </a:rPr>
              <a:t>”</a:t>
            </a:r>
            <a:r>
              <a:rPr lang="ru-RU" dirty="0">
                <a:latin typeface="Times New Roman"/>
                <a:cs typeface="Times New Roman"/>
              </a:rPr>
              <a:t>Б</a:t>
            </a:r>
            <a:r>
              <a:rPr lang="en-US" dirty="0">
                <a:latin typeface="Times New Roman"/>
                <a:cs typeface="Times New Roman"/>
              </a:rPr>
              <a:t>”</a:t>
            </a:r>
            <a:endParaRPr lang="ru-RU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 bwMode="auto">
          <a:xfrm>
            <a:off x="611560" y="714364"/>
            <a:ext cx="3600435" cy="1634515"/>
            <a:chOff x="0" y="0"/>
            <a:chExt cx="3600435" cy="1634515"/>
          </a:xfrm>
        </p:grpSpPr>
        <p:sp>
          <p:nvSpPr>
            <p:cNvPr id="2" name="TextBox 1"/>
            <p:cNvSpPr txBox="1"/>
            <p:nvPr/>
          </p:nvSpPr>
          <p:spPr bwMode="auto">
            <a:xfrm>
              <a:off x="432047" y="0"/>
              <a:ext cx="1944252" cy="579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3200" dirty="0">
                  <a:latin typeface="Times New Roman"/>
                  <a:cs typeface="Times New Roman"/>
                </a:rPr>
                <a:t>Проблема</a:t>
              </a:r>
            </a:p>
          </p:txBody>
        </p:sp>
        <p:sp>
          <p:nvSpPr>
            <p:cNvPr id="4" name="TextBox 3"/>
            <p:cNvSpPr txBox="1"/>
            <p:nvPr/>
          </p:nvSpPr>
          <p:spPr bwMode="auto">
            <a:xfrm>
              <a:off x="0" y="720079"/>
              <a:ext cx="3600435" cy="914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>
                  <a:latin typeface="Times New Roman"/>
                  <a:cs typeface="Times New Roman"/>
                </a:rPr>
                <a:t>Некоторые ученики 5-ых классов не понимают материал по математике для 5-го класса</a:t>
              </a:r>
            </a:p>
          </p:txBody>
        </p:sp>
      </p:grpSp>
      <p:grpSp>
        <p:nvGrpSpPr>
          <p:cNvPr id="7" name="Группа 6"/>
          <p:cNvGrpSpPr/>
          <p:nvPr/>
        </p:nvGrpSpPr>
        <p:grpSpPr bwMode="auto">
          <a:xfrm>
            <a:off x="5292080" y="714364"/>
            <a:ext cx="2952363" cy="1360194"/>
            <a:chOff x="0" y="0"/>
            <a:chExt cx="2952363" cy="136019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249051" y="0"/>
              <a:ext cx="2592324" cy="579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3200" dirty="0">
                  <a:latin typeface="Times New Roman"/>
                  <a:cs typeface="Times New Roman"/>
                </a:rPr>
                <a:t>Актуальность</a:t>
              </a:r>
            </a:p>
          </p:txBody>
        </p:sp>
        <p:sp>
          <p:nvSpPr>
            <p:cNvPr id="5" name="TextBox 4"/>
            <p:cNvSpPr txBox="1"/>
            <p:nvPr/>
          </p:nvSpPr>
          <p:spPr bwMode="auto">
            <a:xfrm>
              <a:off x="0" y="720079"/>
              <a:ext cx="2952363" cy="64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>
                  <a:latin typeface="Times New Roman"/>
                  <a:cs typeface="Times New Roman"/>
                </a:rPr>
                <a:t>Ученики 5-ых классов школы №1505.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 bwMode="auto">
          <a:xfrm>
            <a:off x="1043607" y="179766"/>
            <a:ext cx="7488867" cy="1778531"/>
            <a:chOff x="0" y="0"/>
            <a:chExt cx="7488867" cy="1778531"/>
          </a:xfrm>
        </p:grpSpPr>
        <p:sp>
          <p:nvSpPr>
            <p:cNvPr id="2" name="TextBox 1"/>
            <p:cNvSpPr txBox="1"/>
            <p:nvPr/>
          </p:nvSpPr>
          <p:spPr bwMode="auto">
            <a:xfrm>
              <a:off x="0" y="0"/>
              <a:ext cx="4032483" cy="762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4400" b="1">
                  <a:latin typeface="Times New Roman"/>
                  <a:cs typeface="Times New Roman"/>
                </a:rPr>
                <a:t>Цель и задачи.</a:t>
              </a:r>
            </a:p>
          </p:txBody>
        </p:sp>
        <p:sp>
          <p:nvSpPr>
            <p:cNvPr id="3" name="TextBox 2"/>
            <p:cNvSpPr txBox="1"/>
            <p:nvPr/>
          </p:nvSpPr>
          <p:spPr bwMode="auto">
            <a:xfrm>
              <a:off x="0" y="864095"/>
              <a:ext cx="7488867" cy="914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>
                  <a:latin typeface="Times New Roman"/>
                  <a:cs typeface="Times New Roman"/>
                </a:rPr>
                <a:t>Цель нашего проекта:</a:t>
              </a:r>
              <a:endParaRPr/>
            </a:p>
            <a:p>
              <a:pPr>
                <a:defRPr/>
              </a:pPr>
              <a:r>
                <a:rPr lang="ru-RU">
                  <a:latin typeface="Times New Roman"/>
                  <a:cs typeface="Times New Roman"/>
                </a:rPr>
                <a:t>Создать источник информации, по которому пятиклассники школы №1505 смогут выучить некоторые темы по математике.</a:t>
              </a:r>
            </a:p>
          </p:txBody>
        </p:sp>
      </p:grpSp>
      <p:sp>
        <p:nvSpPr>
          <p:cNvPr id="4" name="TextBox 3"/>
          <p:cNvSpPr txBox="1"/>
          <p:nvPr/>
        </p:nvSpPr>
        <p:spPr bwMode="auto">
          <a:xfrm>
            <a:off x="1043607" y="2492896"/>
            <a:ext cx="6480755" cy="1402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3200" b="1" dirty="0">
                <a:latin typeface="Times New Roman"/>
                <a:cs typeface="Times New Roman"/>
              </a:rPr>
              <a:t>Задачи:</a:t>
            </a:r>
            <a:endParaRPr dirty="0"/>
          </a:p>
          <a:p>
            <a:pPr marL="342900" indent="-342900">
              <a:buFont typeface="+mj-lt"/>
              <a:buAutoNum type="arabicParenR"/>
              <a:defRPr/>
            </a:pPr>
            <a:r>
              <a:rPr lang="ru-RU" b="1" dirty="0">
                <a:latin typeface="Times New Roman"/>
                <a:cs typeface="Times New Roman"/>
              </a:rPr>
              <a:t>Найти формулы, пояснения к темам.</a:t>
            </a:r>
            <a:endParaRPr dirty="0"/>
          </a:p>
          <a:p>
            <a:pPr marL="342900" indent="-342900">
              <a:buFont typeface="+mj-lt"/>
              <a:buAutoNum type="arabicParenR"/>
              <a:defRPr/>
            </a:pPr>
            <a:r>
              <a:rPr lang="ru-RU" b="1" dirty="0">
                <a:latin typeface="Times New Roman"/>
                <a:cs typeface="Times New Roman"/>
              </a:rPr>
              <a:t>Из найденного материала создать </a:t>
            </a:r>
            <a:r>
              <a:rPr lang="en-US" b="1" dirty="0">
                <a:latin typeface="Times New Roman"/>
                <a:cs typeface="Times New Roman"/>
              </a:rPr>
              <a:t>QR-</a:t>
            </a:r>
            <a:r>
              <a:rPr lang="ru-RU" b="1" dirty="0">
                <a:latin typeface="Times New Roman"/>
                <a:cs typeface="Times New Roman"/>
              </a:rPr>
              <a:t>коды.</a:t>
            </a:r>
            <a:endParaRPr dirty="0"/>
          </a:p>
          <a:p>
            <a:pPr marL="342900" indent="-342900">
              <a:buFont typeface="+mj-lt"/>
              <a:buAutoNum type="arabicParenR"/>
              <a:defRPr/>
            </a:pPr>
            <a:r>
              <a:rPr lang="ru-RU" b="1" dirty="0">
                <a:latin typeface="Times New Roman"/>
                <a:cs typeface="Times New Roman"/>
              </a:rPr>
              <a:t>Распечатать </a:t>
            </a:r>
            <a:r>
              <a:rPr lang="en-US" b="1" dirty="0">
                <a:latin typeface="Times New Roman"/>
                <a:cs typeface="Times New Roman"/>
              </a:rPr>
              <a:t>QR-</a:t>
            </a:r>
            <a:r>
              <a:rPr lang="ru-RU" b="1" dirty="0">
                <a:latin typeface="Times New Roman"/>
                <a:cs typeface="Times New Roman"/>
              </a:rPr>
              <a:t>коды и развесить их.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1187623" y="116631"/>
            <a:ext cx="7704891" cy="1463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Мы планируем распечатать листки с </a:t>
            </a:r>
            <a:r>
              <a:rPr lang="en-US">
                <a:latin typeface="Times New Roman"/>
                <a:cs typeface="Times New Roman"/>
              </a:rPr>
              <a:t>QR-</a:t>
            </a:r>
            <a:r>
              <a:rPr lang="ru-RU">
                <a:latin typeface="Times New Roman"/>
                <a:cs typeface="Times New Roman"/>
              </a:rPr>
              <a:t>кодами, развесить их и собирать информацию, по переходам на наш </a:t>
            </a:r>
            <a:r>
              <a:rPr lang="en-US">
                <a:latin typeface="Times New Roman"/>
                <a:cs typeface="Times New Roman"/>
              </a:rPr>
              <a:t>QR-</a:t>
            </a:r>
            <a:r>
              <a:rPr lang="ru-RU">
                <a:latin typeface="Times New Roman"/>
                <a:cs typeface="Times New Roman"/>
              </a:rPr>
              <a:t>код.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Чтобы узнать помогли ли мы хоть чем-то, мы подойдем к учителям математики, например: Дегтярева Татьяна Владимировна, Довгалюк Елена Борисовна. Также, у нас есть опрос на гугл формах, снизу пример ответов.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1403647" y="3104092"/>
            <a:ext cx="4104491" cy="64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Вот пример того, как будут выглядеть листки: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403648" y="3834538"/>
            <a:ext cx="1944216" cy="20546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851920" y="3954665"/>
            <a:ext cx="2484671" cy="181442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6804248" y="3954665"/>
            <a:ext cx="1851229" cy="1936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rcRect r="1274"/>
          <a:stretch/>
        </p:blipFill>
        <p:spPr bwMode="auto">
          <a:xfrm>
            <a:off x="1388004" y="1593960"/>
            <a:ext cx="3000809" cy="142715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5202328" y="1598133"/>
            <a:ext cx="2521981" cy="15059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Критерии оценивания.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12558" y="980728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5 – Есть продукт, кол-во переходов 20+,  есть польза.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4 – Есть продукт, кол-во переходов 10+.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3 – Есть продукт.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2 – Нет ничего.</a:t>
            </a:r>
            <a:endParaRPr lang="ru-RU" dirty="0"/>
          </a:p>
        </p:txBody>
      </p:sp>
      <p:pic>
        <p:nvPicPr>
          <p:cNvPr id="1026" name="Picture 2" descr="C:\Users\Алла\YandexDisk-azizaialla\Скриншоты\2023-05-16_11-58-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58" y="2492896"/>
            <a:ext cx="6696744" cy="413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72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1187623" y="188640"/>
            <a:ext cx="5256619" cy="914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Всё это, мы планируем сделать за 3-6 дней.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Учитывая все вопросы, проблемы, работа над листками.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1259631" y="1233625"/>
            <a:ext cx="5256619" cy="64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Я ( Асташкин Денис) буду заниматься листками (созданием и распечатыванием).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331640" y="1973214"/>
            <a:ext cx="5256619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Всеволод будет заниматься поиском информации.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891699" y="3242427"/>
            <a:ext cx="1872243" cy="1432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4400" b="1">
                <a:latin typeface="Times New Roman"/>
                <a:cs typeface="Times New Roman"/>
              </a:rPr>
              <a:t>Конец.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Lines">
  <a:themeElements>
    <a:clrScheme name="Lines">
      <a:dk1>
        <a:sysClr val="windowText" lastClr="000000"/>
      </a:dk1>
      <a:lt1>
        <a:srgbClr val="D4735E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3300"/>
      </a:hlink>
      <a:folHlink>
        <a:srgbClr val="B2B2B2"/>
      </a:folHlink>
    </a:clrScheme>
    <a:fontScheme name="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>
            <a:tint val="96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>
          <a:blip xmlns:r="http://schemas.openxmlformats.org/officeDocument/2006/relationships" r:embed="rId1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>
    <a:spDef>
      <a:spPr bwMode="auto"/>
      <a:bodyPr/>
      <a:lstStyle/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233</Words>
  <Application>Microsoft Office PowerPoint</Application>
  <DocSecurity>0</DocSecurity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Lines</vt:lpstr>
      <vt:lpstr>Математика – это просто, возьми и пойми.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>SPecialiST RePack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– это просто, возьми и пойми.</dc:title>
  <dc:subject/>
  <dc:creator>Алла</dc:creator>
  <cp:keywords/>
  <dc:description/>
  <cp:lastModifiedBy>Алла</cp:lastModifiedBy>
  <cp:revision>11</cp:revision>
  <dcterms:created xsi:type="dcterms:W3CDTF">2023-03-30T18:49:07Z</dcterms:created>
  <dcterms:modified xsi:type="dcterms:W3CDTF">2023-05-16T09:00:03Z</dcterms:modified>
  <cp:category/>
  <dc:identifier/>
  <cp:contentStatus/>
  <dc:language/>
  <cp:version/>
</cp:coreProperties>
</file>