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4" autoAdjust="0"/>
    <p:restoredTop sz="94660"/>
  </p:normalViewPr>
  <p:slideViewPr>
    <p:cSldViewPr snapToGrid="0">
      <p:cViewPr>
        <p:scale>
          <a:sx n="103" d="100"/>
          <a:sy n="103" d="100"/>
        </p:scale>
        <p:origin x="7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B04DD-A4B4-49ED-80A1-6CA2AF71E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8B0051-EFE5-429B-A53A-C3B358C18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250DF-FF24-4193-B1C7-EF380A8B9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0973-4F10-45FB-8AE6-936237EF03E5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7E09D-A5A4-42AE-BE83-A1B6AD25C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A8D1E-8196-4DAD-8BED-EE4FAE2F8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3BE4-D2A8-449D-A912-F3612CC24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690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D9B06-0341-45BC-BA23-71294D31B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5E249E-1C02-4D99-B53D-EC5F53F6E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2B138-4A4A-42CB-AEE9-38503F041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0973-4F10-45FB-8AE6-936237EF03E5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6B498-6FC1-4801-88A6-3F8A60047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E9237-40FF-4927-9F29-4157C8D85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3BE4-D2A8-449D-A912-F3612CC24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29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EE6D19-74D2-4646-997C-A060B26A3A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72927-4857-4A1E-BF4C-B89880278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E7A38-EA49-4E02-8034-F723AFBB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0973-4F10-45FB-8AE6-936237EF03E5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81851-184C-45CE-975B-C1BD7FAB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33343-1483-4138-9AE1-5148261C5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3BE4-D2A8-449D-A912-F3612CC24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55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FE29E-3650-4FE2-B3BA-346CB2556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EE3FC-A8F4-48CB-A5FC-F9AB37077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77D9D-2636-4515-99D2-0303F24C5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0973-4F10-45FB-8AE6-936237EF03E5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7F072-4339-4113-BF06-805F619AB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8421D-E98B-4E05-A0FC-8ECA25276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3BE4-D2A8-449D-A912-F3612CC24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696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5E458-305C-4B5B-9DC1-7924A6235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0AB05-BDC9-4AA9-9F3C-E3FBEFD79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A28A5-711C-4EB9-9FA6-1E4592AD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0973-4F10-45FB-8AE6-936237EF03E5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B5364-3EE6-4C84-84B0-2F809E38B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D46AE-FE32-4C84-AD4B-FE283219A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3BE4-D2A8-449D-A912-F3612CC24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481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3AA74-14E1-4BB8-929B-CB2BE8947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386AE-BE56-40AA-B151-5A0285D60C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115F59-65B6-48CB-B5EC-8847D868C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DC3568-7049-4CE3-BDEB-FC7D43186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0973-4F10-45FB-8AE6-936237EF03E5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F174-307D-49AE-BD10-17AD28A66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6CA86-BE06-424E-BE27-248554547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3BE4-D2A8-449D-A912-F3612CC24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102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CADFD-7DD9-47AD-B9E3-502D83F1B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0D523-56FA-4702-BDCC-CEACB3781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D09479-0DCE-41F9-ADD8-4E7DF043A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BEBC43-4E67-422E-814D-54B6C3A495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E56C1D-5F76-41DB-8BCB-4EDA8E3D1A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2151D2-77CD-45B6-8C39-62280B928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0973-4F10-45FB-8AE6-936237EF03E5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32674E-D24A-4A99-9F0F-5104C7E44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0C91EB-682B-486E-84DD-CA051D205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3BE4-D2A8-449D-A912-F3612CC24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086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C2E13-2EC8-4EE6-94F2-979309C22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8E2D46-FF2E-4935-A18C-BD18191C8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0973-4F10-45FB-8AE6-936237EF03E5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56128-0287-4BF7-9355-782ACC3DE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6FE836-106D-4217-B2CC-30A3B66FA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3BE4-D2A8-449D-A912-F3612CC24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07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CF3F80-8C48-44C3-9458-593893C4B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0973-4F10-45FB-8AE6-936237EF03E5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1FCD09-253E-4355-AC21-41504BED2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B3088-2D9F-4CD2-8AE7-CE6E72BE9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3BE4-D2A8-449D-A912-F3612CC24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1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1D001-20E0-4DB5-9F14-66F567EA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D000F-91FC-4498-BEBA-E1AA31CE6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6CE60B-2DC1-48A9-B10F-307EEAA58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DDDE0-F9BA-4DDA-996B-30CFE934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0973-4F10-45FB-8AE6-936237EF03E5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D9C9E-0881-4FC2-9D12-7F12BC29D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42ED6-C6CA-41BD-B183-F63A27635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3BE4-D2A8-449D-A912-F3612CC24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9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00AF0-F817-4BD0-B8E3-094E6220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FD3FAC-0BA4-42AA-A6E3-1DFFBB8B47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F9D872-8B84-4341-A7E4-03FF474B3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399C0-9860-4B84-92DD-D4DCD95B5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0973-4F10-45FB-8AE6-936237EF03E5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77AD0-B06B-4E24-A449-05C8FC4E1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CA0A4A-A555-4CC7-959B-2E291E521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3BE4-D2A8-449D-A912-F3612CC24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48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3D5D81-7115-4B1E-8700-D8D29630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9CDE9-34B7-4F76-A31A-453C0D432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A4F22-A6FF-4170-A7D0-797C94393F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F0973-4F10-45FB-8AE6-936237EF03E5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3AF61-FC3F-4795-91F5-B6F813047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C8166-06DD-4ED8-8E09-88B5A71741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C3BE4-D2A8-449D-A912-F3612CC24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01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batop.ru/10-stran-proizvoditeley-chaya?ysclid=lfipgr8t4o211483865" TargetMode="External"/><Relationship Id="rId3" Type="http://schemas.openxmlformats.org/officeDocument/2006/relationships/hyperlink" Target="https://transferfaktory.ru/vitamin-p?ysclid=lfip75x9h7221796383" TargetMode="External"/><Relationship Id="rId7" Type="http://schemas.openxmlformats.org/officeDocument/2006/relationships/hyperlink" Target="https://tea.ru/article/kakim-byvaet-chay-samyy-polnyy-gid-po-vidam-vashego-lyubimogo-napitka/?ysclid=lfipf0t0gq565663200" TargetMode="External"/><Relationship Id="rId2" Type="http://schemas.openxmlformats.org/officeDocument/2006/relationships/hyperlink" Target="https://cge28.ru/vitamins/?ysclid=lfioq47pnz9600396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77.rospotrebnadzor.ru/index.php/press-centr/186-press-centr/9702-vitaminnaya-azbuka-v-kakikh-produktakh-iskat-vitaminy?ysclid=lfipdp02tf180004813" TargetMode="External"/><Relationship Id="rId11" Type="http://schemas.openxmlformats.org/officeDocument/2006/relationships/hyperlink" Target="https://www.krasotaimedicina.ru/diseases/zabolevanija_gastroenterologia/hypovitaminosis" TargetMode="External"/><Relationship Id="rId5" Type="http://schemas.openxmlformats.org/officeDocument/2006/relationships/hyperlink" Target="https://premium-clinic.ru/gipervitaminoz-avitaminoz-gipovitaminoz/?ysclid=lfipc783jh171053753" TargetMode="External"/><Relationship Id="rId10" Type="http://schemas.openxmlformats.org/officeDocument/2006/relationships/hyperlink" Target="https://eee-science.ru/item-work/2019-130/?ysclid=lfipmgn8yp383005214" TargetMode="External"/><Relationship Id="rId4" Type="http://schemas.openxmlformats.org/officeDocument/2006/relationships/hyperlink" Target="https://www.rigla.ru/about/news/2022/bz-vitamin-c?ysclid=lfipah2mus58731467" TargetMode="External"/><Relationship Id="rId9" Type="http://schemas.openxmlformats.org/officeDocument/2006/relationships/hyperlink" Target="https://ohrana-tryda.com/node/370?ysclid=lfipki23wk7539508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43488-11B6-42E4-BAA0-AA237B40B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324" y="365126"/>
            <a:ext cx="10303476" cy="76361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Витамины в нашей жизни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A5A84F-8F7B-4FF1-BC65-51A59B314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110" y="1253331"/>
            <a:ext cx="6618004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CAE712-EF24-4969-BF68-915009C700D9}"/>
              </a:ext>
            </a:extLst>
          </p:cNvPr>
          <p:cNvSpPr txBox="1"/>
          <p:nvPr/>
        </p:nvSpPr>
        <p:spPr>
          <a:xfrm>
            <a:off x="185351" y="2137719"/>
            <a:ext cx="46461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Руководитель проекта</a:t>
            </a:r>
            <a:r>
              <a:rPr lang="en-US" sz="2400" dirty="0"/>
              <a:t>:</a:t>
            </a:r>
            <a:r>
              <a:rPr lang="ru-RU" sz="2400" dirty="0"/>
              <a:t>Соловьева Екатерина Алексеевна</a:t>
            </a:r>
          </a:p>
          <a:p>
            <a:r>
              <a:rPr lang="ru-RU" sz="2400" dirty="0"/>
              <a:t>Куратор проекта</a:t>
            </a:r>
            <a:r>
              <a:rPr lang="en-US" sz="2400" dirty="0"/>
              <a:t>:</a:t>
            </a:r>
            <a:r>
              <a:rPr lang="ru-RU" sz="2400" dirty="0"/>
              <a:t> Митрофанова Екатерина Владимировна.</a:t>
            </a:r>
          </a:p>
        </p:txBody>
      </p:sp>
    </p:spTree>
    <p:extLst>
      <p:ext uri="{BB962C8B-B14F-4D97-AF65-F5344CB8AC3E}">
        <p14:creationId xmlns:p14="http://schemas.microsoft.com/office/powerpoint/2010/main" val="4235113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C6670-F826-4512-BF5F-A11C7751A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57" y="185351"/>
            <a:ext cx="10780241" cy="320040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проекта</a:t>
            </a:r>
            <a:br>
              <a:rPr lang="ru-RU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нашей жизни следить за здоровьем очень важно, ведь оно является залогом активной работоспособности и хорошего самочувствия.</a:t>
            </a:r>
            <a:r>
              <a:rPr lang="ru-RU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br>
              <a:rPr lang="ru-RU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Одним и важнейших элементов поддержания здоровья-питание, наверняка многие слышали фразу: «Человек есть то, что он ест». В составе пищи, которую мы едим, содержатся различные вещества. Некоторые необходимы для нормальной работы всех органов, а некоторые наносят вред здоровью. К незаменимым жизненно важным компонентам питания относятся витамины!</a:t>
            </a:r>
            <a:br>
              <a:rPr lang="ru-RU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7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F4EECFA-E3C5-4366-A8ED-998A37169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882" y="3558746"/>
            <a:ext cx="6227806" cy="3113903"/>
          </a:xfrm>
        </p:spPr>
      </p:pic>
    </p:spTree>
    <p:extLst>
      <p:ext uri="{BB962C8B-B14F-4D97-AF65-F5344CB8AC3E}">
        <p14:creationId xmlns:p14="http://schemas.microsoft.com/office/powerpoint/2010/main" val="314969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21350-264C-4C21-94B0-E474372DD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5123"/>
            <a:ext cx="10906899" cy="3576681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</a:t>
            </a:r>
            <a:r>
              <a:rPr lang="ru-RU" sz="2000" b="1" dirty="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Сейчас, особенно зимой, многие подростки страдают гиповитаминозом и авитаминозом. Основные причины:</a:t>
            </a:r>
            <a:br>
              <a:rPr lang="ru-RU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преимущественное употребление продуктов, в которых витамины присутствуют в недостаточном количестве или вообще отсутствуют</a:t>
            </a:r>
            <a:br>
              <a:rPr lang="ru-RU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недостаточное питание, увлечение голоданием или другими методиками снижения веса </a:t>
            </a:r>
            <a:br>
              <a:rPr lang="ru-RU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избыточное потребление сахара</a:t>
            </a:r>
            <a:br>
              <a:rPr lang="ru-RU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кулинарную обработку или условия хранения продуктов, способствующие разрушению витаминов </a:t>
            </a:r>
            <a:br>
              <a:rPr lang="ru-RU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7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15F276-AC95-43E3-A50D-6CE2A3B50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05" y="4195166"/>
            <a:ext cx="3940441" cy="2610542"/>
          </a:xfrm>
        </p:spPr>
      </p:pic>
    </p:spTree>
    <p:extLst>
      <p:ext uri="{BB962C8B-B14F-4D97-AF65-F5344CB8AC3E}">
        <p14:creationId xmlns:p14="http://schemas.microsoft.com/office/powerpoint/2010/main" val="2021511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597D3-CB80-4FED-B111-3A3BAF565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4"/>
            <a:ext cx="10591801" cy="1667561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Сформировать представление о витаминах, об их влиянии на здоровье человека и пользе потребления.</a:t>
            </a:r>
            <a:br>
              <a:rPr lang="ru-RU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1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CCAE92-B012-4F7F-BDA5-23C7D48C1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384" y="2595735"/>
            <a:ext cx="5769714" cy="3897140"/>
          </a:xfrm>
        </p:spPr>
      </p:pic>
    </p:spTree>
    <p:extLst>
      <p:ext uri="{BB962C8B-B14F-4D97-AF65-F5344CB8AC3E}">
        <p14:creationId xmlns:p14="http://schemas.microsoft.com/office/powerpoint/2010/main" val="3183637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99A16-4496-400C-A6CE-EE5E87BEF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439562"/>
            <a:ext cx="9578546" cy="4504038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br>
              <a:rPr lang="ru-RU" sz="1600" b="1" dirty="0">
                <a:solidFill>
                  <a:srgbClr val="38562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</a:t>
            </a:r>
            <a:r>
              <a:rPr lang="ru-RU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общую информацию о витаминах</a:t>
            </a:r>
            <a:br>
              <a:rPr lang="en-US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r>
              <a:rPr lang="ru-RU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Углубиться в изучении витаминов </a:t>
            </a:r>
            <a:r>
              <a:rPr lang="en-US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br>
              <a:rPr lang="en-US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</a:t>
            </a:r>
            <a:r>
              <a:rPr lang="ru-RU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Узнать о видах чая</a:t>
            </a:r>
            <a:br>
              <a:rPr lang="en-US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</a:t>
            </a:r>
            <a:r>
              <a:rPr lang="ru-RU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Опрсить сверстников</a:t>
            </a:r>
            <a:br>
              <a:rPr lang="en-US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</a:t>
            </a:r>
            <a:r>
              <a:rPr lang="ru-RU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Проанализировать опрос</a:t>
            </a:r>
            <a:br>
              <a:rPr lang="en-US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r>
              <a:rPr lang="ru-RU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эксперемент о выявлении витаминов в чае и цитрусовых</a:t>
            </a:r>
            <a:br>
              <a:rPr lang="en-US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7)</a:t>
            </a:r>
            <a:r>
              <a:rPr lang="ru-RU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Выявить наиболее полезные продукты</a:t>
            </a:r>
            <a:br>
              <a:rPr lang="en-US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8)</a:t>
            </a:r>
            <a:r>
              <a:rPr lang="ru-RU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Сделать вывод после эксперемента                                                                                                                                           </a:t>
            </a:r>
            <a:br>
              <a:rPr lang="ru-RU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3638959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8BC35-7986-405C-82AE-E4FA6A8A7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508" y="117390"/>
            <a:ext cx="11308491" cy="156930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</a:t>
            </a: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Брошюра по употребленрию чая и цитрусовых.</a:t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D0AB266-7EEB-4690-B854-DC6DA639C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832" y="1328352"/>
            <a:ext cx="7227242" cy="5132818"/>
          </a:xfrm>
        </p:spPr>
      </p:pic>
    </p:spTree>
    <p:extLst>
      <p:ext uri="{BB962C8B-B14F-4D97-AF65-F5344CB8AC3E}">
        <p14:creationId xmlns:p14="http://schemas.microsoft.com/office/powerpoint/2010/main" val="3314643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15370-C1A8-42B0-AD2A-C7C6B70FE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444" y="352168"/>
            <a:ext cx="11405286" cy="5301049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</a:t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узучила информацию о витаминах, провела эксперемент и узнала, что хоть их и немного в нашем организме, они очень важны и необходимо следить за их количеством с самого детства во избежание гиповитаминоза, гипервитаминоза и авитаминоза. </a:t>
            </a:r>
            <a:br>
              <a:rPr lang="ru-RU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Ребятам следует аккуратно садиться на диеты или переедать определённую продукцию. Для поддержания витаминного баланса нужно есть свежие фрукты и овощи.</a:t>
            </a:r>
            <a:br>
              <a:rPr lang="ru-RU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детей витамины особенно важны, от них зависит уровень умственной и физической работоспособности, выносливости и устойчивости организма к влиянию неблагоприятных факторов внешней среды.</a:t>
            </a:r>
            <a:br>
              <a:rPr lang="ru-RU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помощью этой статьи можно понять какие продукты есть, чтобы восполнить запас витаминов, а брошюра подскажет о полезных продуктах в зимний период. </a:t>
            </a:r>
            <a:br>
              <a:rPr lang="ru-RU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501106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C71D2-D025-4FC4-AC27-9546186F5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722869"/>
            <a:ext cx="10245811" cy="5807677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3857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Источники информации</a:t>
            </a: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</a:t>
            </a:r>
            <a:r>
              <a:rPr lang="ru-RU" sz="20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 материалов ФГБУЗ ЦГиЭ №  28 ФМБА России</a:t>
            </a:r>
            <a:br>
              <a:rPr lang="ru-RU" sz="20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Зав.СЭО, врач по общей гигиене О.А. Ткаченко</a:t>
            </a:r>
            <a:r>
              <a:rPr lang="ru-RU" sz="20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Витамины — их значение, влияние на организм - ФГБУЗ ЦГиЭ № 28 ФМБА России//</a:t>
            </a:r>
            <a:r>
              <a:rPr lang="ru-RU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(cge28.ru)</a:t>
            </a:r>
            <a:br>
              <a:rPr lang="ru-RU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2)</a:t>
            </a:r>
            <a:r>
              <a:rPr lang="ru-RU" sz="20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Витамин P: Полное описание, свойства и функции. Показания и противопоказания к применению</a:t>
            </a:r>
            <a:r>
              <a:rPr lang="en-US" sz="20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//</a:t>
            </a:r>
            <a:r>
              <a:rPr lang="ru-RU" sz="2000" u="none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ru-RU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transferfaktory.ru)</a:t>
            </a:r>
            <a:br>
              <a:rPr lang="ru-RU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</a:t>
            </a:r>
            <a:r>
              <a:rPr lang="ru-RU" sz="2000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Витамин С - польза, симптомы дефицита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//(</a:t>
            </a:r>
            <a:r>
              <a:rPr lang="ru-RU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rigla.ru)</a:t>
            </a:r>
            <a:br>
              <a:rPr lang="ru-RU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</a:t>
            </a:r>
            <a:r>
              <a:rPr lang="ru-RU" sz="2000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Гипервитаминоз, авитаминоз, гиповитаминоз//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ru-RU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premium-clinic.ru)</a:t>
            </a:r>
            <a:br>
              <a:rPr lang="ru-RU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</a:t>
            </a:r>
            <a:r>
              <a:rPr lang="ru-RU" sz="2000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Витаминная азбука: в каких продуктах искать витамины//</a:t>
            </a:r>
            <a:r>
              <a:rPr lang="ru-RU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(rospotrebnadzor.ru)</a:t>
            </a:r>
            <a:br>
              <a:rPr lang="ru-RU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r>
              <a:rPr lang="ru-RU" sz="2000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Виды чая - полный гид по сортам, классификациям и полезным свойствам//</a:t>
            </a:r>
            <a:r>
              <a:rPr lang="ru-RU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(tea.ru)</a:t>
            </a:r>
            <a:br>
              <a:rPr lang="ru-RU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7)</a:t>
            </a:r>
            <a:r>
              <a:rPr lang="ru-RU" sz="2000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ТОП-10 стран производителей чая//</a:t>
            </a:r>
            <a:r>
              <a:rPr lang="ru-RU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(batop.ru)</a:t>
            </a:r>
            <a:br>
              <a:rPr lang="ru-RU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8)</a:t>
            </a:r>
            <a:r>
              <a:rPr lang="ru-RU" sz="2000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Техника безопасности при работе с соединениями марганца | Охрана и безопасность труда в школе и ДОУ//</a:t>
            </a:r>
            <a:r>
              <a:rPr lang="ru-RU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(ohrana-tryda.com)</a:t>
            </a:r>
            <a:br>
              <a:rPr lang="ru-RU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9)</a:t>
            </a:r>
            <a:r>
              <a:rPr lang="ru-RU" sz="2000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Исследовательская работа на тему «Определение содержания витамина С (аскорбиновой кислоты) в соках и фруктах» • Наука и образование ONLINE//</a:t>
            </a:r>
            <a:r>
              <a:rPr lang="ru-RU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(eee-science.ru)</a:t>
            </a:r>
            <a:br>
              <a:rPr lang="ru-RU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10)</a:t>
            </a:r>
            <a:r>
              <a:rPr lang="ru-RU" sz="2000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Гиповитаминоз - причины, симптомы, диагностика и лечение//</a:t>
            </a:r>
            <a:r>
              <a:rPr lang="ru-RU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(krasotaimedicina.ru)</a:t>
            </a: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72354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608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Витамины в нашей жизни</vt:lpstr>
      <vt:lpstr>Актуальность проекта В нашей жизни следить за здоровьем очень важно, ведь оно является залогом активной работоспособности и хорошего самочувствия.   Одним и важнейших элементов поддержания здоровья-питание, наверняка многие слышали фразу: «Человек есть то, что он ест». В составе пищи, которую мы едим, содержатся различные вещества. Некоторые необходимы для нормальной работы всех органов, а некоторые наносят вред здоровью. К незаменимым жизненно важным компонентам питания относятся витамины! </vt:lpstr>
      <vt:lpstr>  Проблема  Сейчас, особенно зимой, многие подростки страдают гиповитаминозом и авитаминозом. Основные причины: преимущественное употребление продуктов, в которых витамины присутствуют в недостаточном количестве или вообще отсутствуют   недостаточное питание, увлечение голоданием или другими методиками снижения веса  избыточное потребление сахара кулинарную обработку или условия хранения продуктов, способствующие разрушению витаминов  </vt:lpstr>
      <vt:lpstr>Цель  Сформировать представление о витаминах, об их влиянии на здоровье человека и пользе потребления. </vt:lpstr>
      <vt:lpstr>Задачи 1)Изучить общую информацию о витаминах  2)Углубиться в изучении витаминов P и C  3)Узнать о видах чая  4)Опрсить сверстников  5)Проанализировать опрос  6)Провести эксперемент о выявлении витаминов в чае и цитрусовых  7)Выявить наиболее полезные продукты  8)Сделать вывод после эксперемента                                                                                                                                            </vt:lpstr>
      <vt:lpstr>Продукт  Брошюра по употребленрию чая и цитрусовых. </vt:lpstr>
      <vt:lpstr>Заключение Я узучила информацию о витаминах, провела эксперемент и узнала, что хоть их и немного в нашем организме, они очень важны и необходимо следить за их количеством с самого детства во избежание гиповитаминоза, гипервитаминоза и авитаминоза.  Ребятам следует аккуратно садиться на диеты или переедать определённую продукцию. Для поддержания витаминного баланса нужно есть свежие фрукты и овощи. Для детей витамины особенно важны, от них зависит уровень умственной и физической работоспособности, выносливости и устойчивости организма к влиянию неблагоприятных факторов внешней среды. С помощью этой статьи можно понять какие продукты есть, чтобы восполнить запас витаминов, а брошюра подскажет о полезных продуктах в зимний период.  </vt:lpstr>
      <vt:lpstr>Источники информации 1)Из материалов ФГБУЗ ЦГиЭ №  28 ФМБА России Зав.СЭО, врач по общей гигиене О.А. Ткаченко Витамины — их значение, влияние на организм - ФГБУЗ ЦГиЭ № 28 ФМБА России//(cge28.ru)  2)Витамин P: Полное описание, свойства и функции. Показания и противопоказания к применению//(transferfaktory.ru)  3)Витамин С - польза, симптомы дефицита//(rigla.ru)  4)Гипервитаминоз, авитаминоз, гиповитаминоз//(premium-clinic.ru)  5)Витаминная азбука: в каких продуктах искать витамины//(rospotrebnadzor.ru)  6)Виды чая - полный гид по сортам, классификациям и полезным свойствам//(tea.ru)  7)ТОП-10 стран производителей чая//(batop.ru)  8)Техника безопасности при работе с соединениями марганца | Охрана и безопасность труда в школе и ДОУ//(ohrana-tryda.com)  9)Исследовательская работа на тему «Определение содержания витамина С (аскорбиновой кислоты) в соках и фруктах» • Наука и образование ONLINE//(eee-science.ru)  10)Гиповитаминоз - причины, симптомы, диагностика и лечение//(krasotaimedicina.ru) 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Витамины в нашей жизни</dc:title>
  <dc:creator>Ксения</dc:creator>
  <cp:lastModifiedBy>Ксения</cp:lastModifiedBy>
  <cp:revision>7</cp:revision>
  <dcterms:created xsi:type="dcterms:W3CDTF">2023-03-21T21:05:10Z</dcterms:created>
  <dcterms:modified xsi:type="dcterms:W3CDTF">2023-04-02T17:54:07Z</dcterms:modified>
</cp:coreProperties>
</file>