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90F4D73-CA6F-4D7D-8B6C-D16E27786F58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E9218B8-C118-4DCE-B238-6049AC328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D73-CA6F-4D7D-8B6C-D16E27786F58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18B8-C118-4DCE-B238-6049AC328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D73-CA6F-4D7D-8B6C-D16E27786F58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18B8-C118-4DCE-B238-6049AC328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0F4D73-CA6F-4D7D-8B6C-D16E27786F58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9218B8-C118-4DCE-B238-6049AC3285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90F4D73-CA6F-4D7D-8B6C-D16E27786F58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E9218B8-C118-4DCE-B238-6049AC328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D73-CA6F-4D7D-8B6C-D16E27786F58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18B8-C118-4DCE-B238-6049AC3285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D73-CA6F-4D7D-8B6C-D16E27786F58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18B8-C118-4DCE-B238-6049AC3285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0F4D73-CA6F-4D7D-8B6C-D16E27786F58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9218B8-C118-4DCE-B238-6049AC3285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D73-CA6F-4D7D-8B6C-D16E27786F58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18B8-C118-4DCE-B238-6049AC328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0F4D73-CA6F-4D7D-8B6C-D16E27786F58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9218B8-C118-4DCE-B238-6049AC3285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0F4D73-CA6F-4D7D-8B6C-D16E27786F58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9218B8-C118-4DCE-B238-6049AC3285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0F4D73-CA6F-4D7D-8B6C-D16E27786F58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9218B8-C118-4DCE-B238-6049AC328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Сетевой этикет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Бурковченко Юлия 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3. Пишите грамотно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Ваши сообщения и посты — индикатор вашей образованности.</a:t>
            </a:r>
          </a:p>
          <a:p>
            <a:r>
              <a:rPr lang="ru-RU" dirty="0" smtClean="0"/>
              <a:t>•Следите за орфографией и пунктуацией. Почаще повторяйте правила, которым вас научили на уроках русского языка.</a:t>
            </a:r>
          </a:p>
          <a:p>
            <a:r>
              <a:rPr lang="ru-RU" dirty="0" smtClean="0"/>
              <a:t>•Обязательно перечитывайте сообщение, прежде чем отправить. Если некогда проверять, правильно ли вы всё написали, лучше отправьте голосовое сообщение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4. Не злоупотребляйте </a:t>
            </a:r>
            <a:r>
              <a:rPr lang="ru-RU" b="1" dirty="0" err="1" smtClean="0"/>
              <a:t>эмодзи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 используйте </a:t>
            </a:r>
            <a:r>
              <a:rPr lang="ru-RU" dirty="0" err="1" smtClean="0"/>
              <a:t>эмодзи</a:t>
            </a:r>
            <a:r>
              <a:rPr lang="ru-RU" dirty="0" smtClean="0"/>
              <a:t> в середине предложения.</a:t>
            </a:r>
          </a:p>
          <a:p>
            <a:r>
              <a:rPr lang="ru-RU" dirty="0" smtClean="0"/>
              <a:t>Не заменяйте смайликами слова.</a:t>
            </a:r>
          </a:p>
          <a:p>
            <a:r>
              <a:rPr lang="ru-RU" dirty="0" smtClean="0"/>
              <a:t>Не вставляйте </a:t>
            </a:r>
            <a:r>
              <a:rPr lang="ru-RU" dirty="0" err="1" smtClean="0"/>
              <a:t>эмодзи</a:t>
            </a:r>
            <a:r>
              <a:rPr lang="ru-RU" dirty="0" smtClean="0"/>
              <a:t> там, где они неуместны (например, в деловой переписке с учителем).</a:t>
            </a:r>
          </a:p>
          <a:p>
            <a:pPr marL="0" indent="0">
              <a:buNone/>
            </a:pPr>
            <a:r>
              <a:rPr lang="ru-RU" dirty="0" smtClean="0"/>
              <a:t>То же самое относится к #</a:t>
            </a:r>
            <a:r>
              <a:rPr lang="ru-RU" dirty="0" err="1" smtClean="0"/>
              <a:t>хэштегам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5. Не дробите сообщения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Не злоупотребляйте кнопкой «Отправить». Некрасиво заставлять собеседника составлять ваше послание из разрозненных фраз. Цельный текст воспринимается намного лучше. Кроме того, постоянно всплывающие оповещения действуют на нервы.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6. Не используйте </a:t>
            </a:r>
            <a:r>
              <a:rPr lang="en-US" b="1" dirty="0" err="1" smtClean="0"/>
              <a:t>CapsLock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Писать БОЛЬШИМИ БУКВАМИ в интернете означает кричать. </a:t>
            </a:r>
          </a:p>
          <a:p>
            <a:r>
              <a:rPr lang="ru-RU" dirty="0" smtClean="0"/>
              <a:t>Если вы хотите подчеркнуть</a:t>
            </a:r>
            <a:r>
              <a:rPr lang="ru-RU" b="1" dirty="0" smtClean="0"/>
              <a:t> </a:t>
            </a:r>
            <a:r>
              <a:rPr lang="ru-RU" dirty="0" smtClean="0"/>
              <a:t>свою мысль или обратить внимание собеседника на что-то, используйте другие инструменты форматирования текста, а также средства выразительности. Русский язык богат ими.</a:t>
            </a:r>
          </a:p>
          <a:p>
            <a:endParaRPr lang="ru-RU" dirty="0"/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365104"/>
            <a:ext cx="1807547" cy="2326235"/>
          </a:xfrm>
          <a:prstGeom prst="rect">
            <a:avLst/>
          </a:prstGeom>
        </p:spPr>
      </p:pic>
      <p:pic>
        <p:nvPicPr>
          <p:cNvPr id="5" name="Объект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4581128"/>
            <a:ext cx="1878750" cy="19351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91880" y="4797152"/>
            <a:ext cx="1335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Например</a:t>
            </a:r>
          </a:p>
          <a:p>
            <a:r>
              <a:rPr lang="en-US" b="1" dirty="0" smtClean="0"/>
              <a:t>   </a:t>
            </a:r>
            <a:r>
              <a:rPr lang="ru-RU" b="1" dirty="0" smtClean="0"/>
              <a:t>←</a:t>
            </a:r>
            <a:r>
              <a:rPr lang="en-US" dirty="0" smtClean="0">
                <a:sym typeface="Wingdings" pitchFamily="2" charset="2"/>
              </a:rPr>
              <a:t>      </a:t>
            </a:r>
            <a:r>
              <a:rPr lang="ru-RU" b="1" dirty="0"/>
              <a:t>→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7. Уважайте чужое время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Ночь— не лучшее время для сообщений. Особенно с пометкой «СРОЧНО».</a:t>
            </a:r>
            <a:endParaRPr lang="en-US" dirty="0" smtClean="0"/>
          </a:p>
          <a:p>
            <a:r>
              <a:rPr lang="ru-RU" dirty="0" smtClean="0"/>
              <a:t>Вы тоже вправе реагировать на сообщения и комментарии в удобное для вас время. Вполне нормально ответить: «Я занят — смотрю урок, напишу позже».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8. Не выкладывайте фотографии с друзьями без разрешения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Во-первых, фото может не нравиться вашему приятелю. </a:t>
            </a:r>
          </a:p>
          <a:p>
            <a:r>
              <a:rPr lang="ru-RU" dirty="0" smtClean="0"/>
              <a:t>Во-вторых, не все горят желанием выставлять на обозрение свою личную жизнь. Самовольная публикация фотографий может привести к ссоре.  </a:t>
            </a:r>
          </a:p>
          <a:p>
            <a:r>
              <a:rPr lang="ru-RU" dirty="0" smtClean="0"/>
              <a:t>Исключение: групповые снимки (например, класса или кружка). Здесь заранее предполагается, что фото увидят все фотографирующиеся.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9. Не </a:t>
            </a:r>
            <a:r>
              <a:rPr lang="ru-RU" b="1" dirty="0" err="1" smtClean="0"/>
              <a:t>спамьте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Возьмите под контроль приглашения и уведомления, рассылаемые от вашего имени в социальных сетях. Это могут быть приглашения в игры и приложения, акции и мероприятия групп, на которые вы подписаны.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Тот, кто знает и умеет пользоваться правилами </a:t>
            </a:r>
            <a:r>
              <a:rPr lang="ru-RU" dirty="0" err="1" smtClean="0"/>
              <a:t>сетикета</a:t>
            </a:r>
            <a:r>
              <a:rPr lang="ru-RU" dirty="0" smtClean="0"/>
              <a:t> ,будет не только выглядеть воспитанным в интернете , но и будет в большей степени защищен от возможных неприятностей.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-    АО «Лаборатория Касперского».  «Сетевой этикет: 20 правил поведения в интернете для вас и ваших детей». 2023 г.  </a:t>
            </a:r>
          </a:p>
          <a:p>
            <a:r>
              <a:rPr lang="ru-RU" dirty="0" smtClean="0"/>
              <a:t>- Н. М. </a:t>
            </a:r>
            <a:r>
              <a:rPr lang="ru-RU" dirty="0" err="1" smtClean="0"/>
              <a:t>Милеева</a:t>
            </a:r>
            <a:r>
              <a:rPr lang="ru-RU" dirty="0" smtClean="0"/>
              <a:t>, О. В. </a:t>
            </a:r>
            <a:r>
              <a:rPr lang="ru-RU" dirty="0" err="1" smtClean="0"/>
              <a:t>Угарова</a:t>
            </a:r>
            <a:r>
              <a:rPr lang="ru-RU" dirty="0" smtClean="0"/>
              <a:t>. Вестник гуманитарного факультета ИГХТУ.  Иваново, 2007.  </a:t>
            </a:r>
            <a:r>
              <a:rPr lang="ru-RU" dirty="0" err="1" smtClean="0"/>
              <a:t>Вып</a:t>
            </a:r>
            <a:r>
              <a:rPr lang="ru-RU" dirty="0" smtClean="0"/>
              <a:t>. 2.  «Особенности современного компьютерного сленга» </a:t>
            </a:r>
          </a:p>
          <a:p>
            <a:r>
              <a:rPr lang="ru-RU" dirty="0" smtClean="0"/>
              <a:t> -</a:t>
            </a:r>
            <a:r>
              <a:rPr lang="ru-RU" dirty="0" err="1" smtClean="0"/>
              <a:t>Онлайн-платформа</a:t>
            </a:r>
            <a:r>
              <a:rPr lang="ru-RU" dirty="0" smtClean="0"/>
              <a:t> по обучению </a:t>
            </a:r>
            <a:r>
              <a:rPr lang="ru-RU" dirty="0" err="1" smtClean="0"/>
              <a:t>soft</a:t>
            </a:r>
            <a:r>
              <a:rPr lang="ru-RU" dirty="0" smtClean="0"/>
              <a:t> </a:t>
            </a:r>
            <a:r>
              <a:rPr lang="ru-RU" dirty="0" err="1" smtClean="0"/>
              <a:t>skills</a:t>
            </a:r>
            <a:r>
              <a:rPr lang="ru-RU" dirty="0" smtClean="0"/>
              <a:t>.   «Цифровой этикет: как общаться в Интернете?»-«</a:t>
            </a:r>
            <a:r>
              <a:rPr lang="ru-RU" dirty="0" err="1" smtClean="0"/>
              <a:t>PRO.Культура.РФ</a:t>
            </a:r>
            <a:r>
              <a:rPr lang="ru-RU" dirty="0" smtClean="0"/>
              <a:t>»</a:t>
            </a:r>
          </a:p>
          <a:p>
            <a:r>
              <a:rPr lang="ru-RU" dirty="0" smtClean="0"/>
              <a:t> – бесплатная цифровая платформа   Министерства культуры РФ.   «Цифровой этикет: как вести себя в </a:t>
            </a:r>
            <a:r>
              <a:rPr lang="ru-RU" smtClean="0"/>
              <a:t>Интернете»</a:t>
            </a:r>
          </a:p>
          <a:p>
            <a:r>
              <a:rPr lang="ru-RU" smtClean="0"/>
              <a:t>-  </a:t>
            </a:r>
            <a:r>
              <a:rPr lang="ru-RU" dirty="0" smtClean="0"/>
              <a:t>Молодежный </a:t>
            </a:r>
            <a:r>
              <a:rPr lang="ru-RU" dirty="0" err="1" smtClean="0"/>
              <a:t>медиахолдинг</a:t>
            </a:r>
            <a:r>
              <a:rPr lang="ru-RU" dirty="0" smtClean="0"/>
              <a:t> «Есть </a:t>
            </a:r>
            <a:r>
              <a:rPr lang="ru-RU" dirty="0" err="1" smtClean="0"/>
              <a:t>talk</a:t>
            </a:r>
            <a:r>
              <a:rPr lang="ru-RU" dirty="0" smtClean="0"/>
              <a:t>»  (ФГБО УВО «Тольяттинский государственный университет). «Правила </a:t>
            </a:r>
            <a:r>
              <a:rPr lang="ru-RU" dirty="0" err="1" smtClean="0"/>
              <a:t>сетикета</a:t>
            </a:r>
            <a:r>
              <a:rPr lang="ru-RU" dirty="0" smtClean="0"/>
              <a:t>. Как сохранить репутацию в эпоху </a:t>
            </a:r>
            <a:r>
              <a:rPr lang="ru-RU" dirty="0" err="1" smtClean="0"/>
              <a:t>соцсетей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Сетевой этикет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Сетевой этикет </a:t>
            </a:r>
            <a:r>
              <a:rPr lang="ru-RU" dirty="0" smtClean="0"/>
              <a:t>( </a:t>
            </a:r>
            <a:r>
              <a:rPr lang="ru-RU" i="1" dirty="0" err="1" smtClean="0"/>
              <a:t>сетикет</a:t>
            </a:r>
            <a:r>
              <a:rPr lang="ru-RU" i="1" dirty="0" smtClean="0"/>
              <a:t> или </a:t>
            </a:r>
            <a:r>
              <a:rPr lang="ru-RU" i="1" dirty="0" err="1" smtClean="0"/>
              <a:t>нетикет</a:t>
            </a:r>
            <a:r>
              <a:rPr lang="ru-RU" i="1" dirty="0" smtClean="0"/>
              <a:t>) </a:t>
            </a:r>
            <a:r>
              <a:rPr lang="ru-RU" dirty="0" smtClean="0"/>
              <a:t> – это </a:t>
            </a:r>
            <a:r>
              <a:rPr lang="ru-RU" b="1" dirty="0" smtClean="0"/>
              <a:t>набор правил для уважительного и уместного общения в Интернете</a:t>
            </a:r>
            <a:r>
              <a:rPr lang="ru-RU" dirty="0" smtClean="0"/>
              <a:t>. Он не является набором юридически обязательных правил, а представляет собой рекомендуемые правила этикета. Сетевой этикет используется в основном, для общения с незнакомыми людьми в интернете.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Многие люди не знают и не  соблюдают правила поведения в сети.</a:t>
            </a:r>
          </a:p>
          <a:p>
            <a:pPr>
              <a:buNone/>
            </a:pPr>
            <a:r>
              <a:rPr lang="ru-RU" dirty="0" smtClean="0"/>
              <a:t>В современном мире все большее значимую роль</a:t>
            </a:r>
          </a:p>
          <a:p>
            <a:pPr>
              <a:buNone/>
            </a:pPr>
            <a:r>
              <a:rPr lang="ru-RU" dirty="0" smtClean="0"/>
              <a:t>занимает интернет.  </a:t>
            </a:r>
            <a:r>
              <a:rPr lang="ru-RU" dirty="0"/>
              <a:t>К</a:t>
            </a:r>
            <a:r>
              <a:rPr lang="ru-RU" dirty="0" smtClean="0"/>
              <a:t>ак следствие, все более</a:t>
            </a:r>
          </a:p>
          <a:p>
            <a:pPr>
              <a:buNone/>
            </a:pPr>
            <a:r>
              <a:rPr lang="ru-RU" dirty="0" smtClean="0"/>
              <a:t>остро встает вопрос о сетевом этикете.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Ч</a:t>
            </a:r>
            <a:r>
              <a:rPr lang="ru-RU" dirty="0" smtClean="0"/>
              <a:t>то это</a:t>
            </a:r>
            <a:r>
              <a:rPr lang="en-US" dirty="0" smtClean="0"/>
              <a:t>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Что в него входит и чем он отличается от</a:t>
            </a:r>
          </a:p>
          <a:p>
            <a:pPr>
              <a:buNone/>
            </a:pPr>
            <a:r>
              <a:rPr lang="ru-RU" dirty="0"/>
              <a:t>о</a:t>
            </a:r>
            <a:r>
              <a:rPr lang="ru-RU" dirty="0" smtClean="0"/>
              <a:t>быкновенного этикета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010" y="1341"/>
            <a:ext cx="7467600" cy="1143000"/>
          </a:xfrm>
        </p:spPr>
        <p:txBody>
          <a:bodyPr/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1340768"/>
            <a:ext cx="7467600" cy="51411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Достижения знаний в области применения социальных норм, а именно сетевой этикет.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ЗАДАЧА ПРОКТА:</a:t>
            </a:r>
          </a:p>
          <a:p>
            <a:r>
              <a:rPr lang="ru-RU" dirty="0" smtClean="0"/>
              <a:t>1. Изучить источники по теме;</a:t>
            </a:r>
          </a:p>
          <a:p>
            <a:r>
              <a:rPr lang="ru-RU" dirty="0" smtClean="0"/>
              <a:t>2.Разработать структуру урока;</a:t>
            </a:r>
          </a:p>
          <a:p>
            <a:r>
              <a:rPr lang="ru-RU" dirty="0" smtClean="0"/>
              <a:t>3.Провести опрос;</a:t>
            </a:r>
          </a:p>
          <a:p>
            <a:r>
              <a:rPr lang="ru-RU" dirty="0" smtClean="0"/>
              <a:t>4.Проаести урок в 7И классе.</a:t>
            </a:r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ПРОДУКТ ПРОЕКТА:</a:t>
            </a:r>
          </a:p>
          <a:p>
            <a:r>
              <a:rPr lang="ru-RU" dirty="0" smtClean="0"/>
              <a:t>Урок в 7 классе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ПРОБЛЕМА:</a:t>
            </a:r>
          </a:p>
          <a:p>
            <a:pPr>
              <a:buNone/>
            </a:pPr>
            <a:r>
              <a:rPr lang="ru-RU" dirty="0" smtClean="0"/>
              <a:t>  В школьном курсе не уделяется внимание такой социальной норме, как </a:t>
            </a:r>
            <a:r>
              <a:rPr lang="ru-RU" dirty="0" err="1" smtClean="0"/>
              <a:t>сетикет</a:t>
            </a:r>
            <a:r>
              <a:rPr lang="ru-RU" dirty="0" smtClean="0"/>
              <a:t>, которая становится все более актуальной.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7467600" cy="1143000"/>
          </a:xfrm>
        </p:spPr>
        <p:txBody>
          <a:bodyPr/>
          <a:lstStyle/>
          <a:p>
            <a:r>
              <a:rPr lang="ru-RU" dirty="0" smtClean="0"/>
              <a:t>График работы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391473691"/>
              </p:ext>
            </p:extLst>
          </p:nvPr>
        </p:nvGraphicFramePr>
        <p:xfrm>
          <a:off x="1547664" y="1169814"/>
          <a:ext cx="5976664" cy="5066214"/>
        </p:xfrm>
        <a:graphic>
          <a:graphicData uri="http://schemas.openxmlformats.org/drawingml/2006/table">
            <a:tbl>
              <a:tblPr/>
              <a:tblGrid>
                <a:gridCol w="1494166"/>
                <a:gridCol w="1494166"/>
                <a:gridCol w="1494166"/>
                <a:gridCol w="1494166"/>
              </a:tblGrid>
              <a:tr h="3700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6338" marR="26338" marT="26338" marB="263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78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78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78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56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56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56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78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78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6338" marR="26338" marT="26338" marB="26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93973407"/>
              </p:ext>
            </p:extLst>
          </p:nvPr>
        </p:nvGraphicFramePr>
        <p:xfrm>
          <a:off x="1524000" y="1397000"/>
          <a:ext cx="6096000" cy="509085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048000"/>
                <a:gridCol w="3048000"/>
              </a:tblGrid>
              <a:tr h="488026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ru-RU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Выбор консультанта проекта</a:t>
                      </a:r>
                      <a:endParaRPr lang="ru-RU" baseline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21 ноября 2022 г.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8026"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kumimoji="0" lang="ru-RU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Выбор темы </a:t>
                      </a:r>
                      <a:r>
                        <a:rPr kumimoji="0" lang="ru-RU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</a:t>
                      </a:r>
                      <a:r>
                        <a:rPr kumimoji="0" lang="ru-RU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проекта</a:t>
                      </a:r>
                      <a:endParaRPr lang="ru-RU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22 ноября 2022 г.</a:t>
                      </a:r>
                      <a:endParaRPr lang="ru-RU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802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Сбор информации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23 ноября 2022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38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4.Создание презентации для проекта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24 ноября 2022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8026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создаю презентацию для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 ноября 2022</a:t>
                      </a:r>
                      <a:r>
                        <a:rPr lang="ru-RU" baseline="0" dirty="0" smtClean="0"/>
                        <a:t> г.</a:t>
                      </a:r>
                      <a:endParaRPr lang="ru-RU" dirty="0"/>
                    </a:p>
                  </a:txBody>
                  <a:tcPr/>
                </a:tc>
              </a:tr>
              <a:tr h="488026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6.Создаю опрос для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r>
                        <a:rPr lang="ru-RU" baseline="0" dirty="0" smtClean="0"/>
                        <a:t> января 2023 г.</a:t>
                      </a:r>
                      <a:endParaRPr lang="ru-RU" dirty="0"/>
                    </a:p>
                  </a:txBody>
                  <a:tcPr/>
                </a:tc>
              </a:tr>
              <a:tr h="488026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7.Регистрирую проект на сайте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 января 2023 г.</a:t>
                      </a:r>
                      <a:endParaRPr lang="ru-RU" dirty="0"/>
                    </a:p>
                  </a:txBody>
                  <a:tcPr/>
                </a:tc>
              </a:tr>
              <a:tr h="488026">
                <a:tc>
                  <a:txBody>
                    <a:bodyPr/>
                    <a:lstStyle/>
                    <a:p>
                      <a:r>
                        <a:rPr lang="ru-RU" dirty="0" smtClean="0"/>
                        <a:t>8.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Провожу урок в 7 классе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 января 2023 г.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83415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Зачем </a:t>
            </a:r>
            <a:r>
              <a:rPr lang="ru-RU" dirty="0" err="1" smtClean="0"/>
              <a:t>сетикет</a:t>
            </a:r>
            <a:r>
              <a:rPr lang="en-US" dirty="0" smtClean="0"/>
              <a:t>?</a:t>
            </a:r>
          </a:p>
          <a:p>
            <a:r>
              <a:rPr lang="ru-RU" dirty="0" smtClean="0"/>
              <a:t>Правила сетевого этикета </a:t>
            </a:r>
            <a:r>
              <a:rPr lang="ru-RU" b="1" dirty="0" smtClean="0"/>
              <a:t>позволяют новичкам освоиться в сети, а опытным пользователям не испытывать дискомфорта даже при общении с незнакомцами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сути, «</a:t>
            </a:r>
            <a:r>
              <a:rPr lang="ru-RU" dirty="0" err="1" smtClean="0"/>
              <a:t>сетикет</a:t>
            </a:r>
            <a:r>
              <a:rPr lang="ru-RU" dirty="0" smtClean="0"/>
              <a:t>» – это все те же нормы поведения, которых люди придерживаются в обычной жизни, но перенесенные в информационную сеть.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правила: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1. Будьте осторожны с лайками и </a:t>
            </a:r>
            <a:r>
              <a:rPr lang="ru-RU" b="1" dirty="0" err="1" smtClean="0"/>
              <a:t>репостами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2. Представляйтесь и обращайтесь к незнакомым людям на «вы»;</a:t>
            </a:r>
          </a:p>
          <a:p>
            <a:r>
              <a:rPr lang="ru-RU" b="1" dirty="0" smtClean="0"/>
              <a:t>3. Пишите грамотно;</a:t>
            </a:r>
          </a:p>
          <a:p>
            <a:r>
              <a:rPr lang="ru-RU" b="1" dirty="0" smtClean="0"/>
              <a:t>4. Не злоупотребляйте </a:t>
            </a:r>
            <a:r>
              <a:rPr lang="ru-RU" b="1" dirty="0" err="1" smtClean="0"/>
              <a:t>эмодзи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5. Не дробите сообщения;</a:t>
            </a:r>
          </a:p>
          <a:p>
            <a:r>
              <a:rPr lang="ru-RU" b="1" dirty="0" smtClean="0"/>
              <a:t>6. Не используйте </a:t>
            </a:r>
            <a:r>
              <a:rPr lang="en-US" b="1" dirty="0" err="1" smtClean="0"/>
              <a:t>CapsLock</a:t>
            </a:r>
            <a:r>
              <a:rPr lang="ru-RU" b="1" dirty="0" smtClean="0"/>
              <a:t>;</a:t>
            </a:r>
            <a:endParaRPr lang="en-US" b="1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7. Уважайте чужое время;</a:t>
            </a:r>
          </a:p>
          <a:p>
            <a:r>
              <a:rPr lang="ru-RU" b="1" dirty="0" smtClean="0"/>
              <a:t>8. Не выкладывайте фотографии с друзьями без разрешения;</a:t>
            </a:r>
          </a:p>
          <a:p>
            <a:r>
              <a:rPr lang="ru-RU" b="1" dirty="0" smtClean="0"/>
              <a:t>9. Не </a:t>
            </a:r>
            <a:r>
              <a:rPr lang="ru-RU" b="1" dirty="0" err="1" smtClean="0"/>
              <a:t>спамьте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1. Будьте осторожны с лайками и </a:t>
            </a:r>
            <a:r>
              <a:rPr lang="ru-RU" b="1" dirty="0" err="1" smtClean="0"/>
              <a:t>репостами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Не стоит публиковать в социальных сетях:</a:t>
            </a:r>
          </a:p>
          <a:p>
            <a:pPr marL="0" indent="0">
              <a:buNone/>
            </a:pPr>
            <a:r>
              <a:rPr lang="ru-RU" dirty="0" smtClean="0"/>
              <a:t>    </a:t>
            </a:r>
          </a:p>
          <a:p>
            <a:r>
              <a:rPr lang="ru-RU" dirty="0" smtClean="0"/>
              <a:t>тексты, изображения и видео на тему национальностей;</a:t>
            </a:r>
          </a:p>
          <a:p>
            <a:r>
              <a:rPr lang="ru-RU" dirty="0" err="1" smtClean="0"/>
              <a:t>контент</a:t>
            </a:r>
            <a:r>
              <a:rPr lang="ru-RU" dirty="0" smtClean="0"/>
              <a:t>, высмеивающий религии;</a:t>
            </a:r>
          </a:p>
          <a:p>
            <a:r>
              <a:rPr lang="ru-RU" dirty="0" smtClean="0"/>
              <a:t>информацию о фашизме и терроризме.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2. Представляйтесь и обращайтесь к незнакомым людям на «вы»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Если «стучитесь» к кому-то в друзья в социальной сети или </a:t>
            </a:r>
            <a:r>
              <a:rPr lang="ru-RU" dirty="0" err="1" smtClean="0"/>
              <a:t>мессенджере</a:t>
            </a:r>
            <a:r>
              <a:rPr lang="ru-RU" dirty="0" smtClean="0"/>
              <a:t>, напишите, кто вы и почему хотите добавиться. Причём переходите сразу к делу, не стоит отправлять таинственное «привет» и ждать ответа.</a:t>
            </a:r>
          </a:p>
          <a:p>
            <a:r>
              <a:rPr lang="ru-RU" dirty="0" smtClean="0"/>
              <a:t>На виртуальное пространство распространяются и обычные правила вежливости. Например, говорить незнакомцам и старшим — «вы».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182</TotalTime>
  <Words>845</Words>
  <Application>Microsoft Office PowerPoint</Application>
  <PresentationFormat>Экран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Сетевой этикет</vt:lpstr>
      <vt:lpstr>Сетевой этикет</vt:lpstr>
      <vt:lpstr>Актуальность .</vt:lpstr>
      <vt:lpstr>Цель проекта:</vt:lpstr>
      <vt:lpstr>График работы</vt:lpstr>
      <vt:lpstr>Теоретическая часть</vt:lpstr>
      <vt:lpstr>Основные правила:</vt:lpstr>
      <vt:lpstr>1. Будьте осторожны с лайками и репостами </vt:lpstr>
      <vt:lpstr>2. Представляйтесь и обращайтесь к незнакомым людям на «вы» </vt:lpstr>
      <vt:lpstr>3. Пишите грамотно </vt:lpstr>
      <vt:lpstr>4. Не злоупотребляйте эмодзи </vt:lpstr>
      <vt:lpstr>5. Не дробите сообщения </vt:lpstr>
      <vt:lpstr>6. Не используйте CapsLock </vt:lpstr>
      <vt:lpstr>7. Уважайте чужое время </vt:lpstr>
      <vt:lpstr>8. Не выкладывайте фотографии с друзьями без разрешения </vt:lpstr>
      <vt:lpstr>9. Не спамьте </vt:lpstr>
      <vt:lpstr>Вывод:</vt:lpstr>
      <vt:lpstr>Список литературы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user1</cp:lastModifiedBy>
  <cp:revision>18</cp:revision>
  <dcterms:created xsi:type="dcterms:W3CDTF">2022-11-21T13:00:03Z</dcterms:created>
  <dcterms:modified xsi:type="dcterms:W3CDTF">2023-01-25T12:42:48Z</dcterms:modified>
</cp:coreProperties>
</file>