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B"/>
    <a:srgbClr val="FFFF99"/>
    <a:srgbClr val="FCD1AE"/>
    <a:srgbClr val="F8A764"/>
    <a:srgbClr val="EB700B"/>
    <a:srgbClr val="604900"/>
    <a:srgbClr val="67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A23-1ACF-4D28-91D8-1F264ABE2137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8229-AA31-4E0A-855B-DD595414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82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A23-1ACF-4D28-91D8-1F264ABE2137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8229-AA31-4E0A-855B-DD595414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61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A23-1ACF-4D28-91D8-1F264ABE2137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8229-AA31-4E0A-855B-DD595414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94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A23-1ACF-4D28-91D8-1F264ABE2137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8229-AA31-4E0A-855B-DD595414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95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A23-1ACF-4D28-91D8-1F264ABE2137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8229-AA31-4E0A-855B-DD595414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23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A23-1ACF-4D28-91D8-1F264ABE2137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8229-AA31-4E0A-855B-DD595414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43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A23-1ACF-4D28-91D8-1F264ABE2137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8229-AA31-4E0A-855B-DD595414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23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A23-1ACF-4D28-91D8-1F264ABE2137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8229-AA31-4E0A-855B-DD595414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8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A23-1ACF-4D28-91D8-1F264ABE2137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8229-AA31-4E0A-855B-DD595414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51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A23-1ACF-4D28-91D8-1F264ABE2137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8229-AA31-4E0A-855B-DD595414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37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4A23-1ACF-4D28-91D8-1F264ABE2137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8229-AA31-4E0A-855B-DD595414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04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rgbClr val="FFE38B"/>
            </a:gs>
            <a:gs pos="24000">
              <a:schemeClr val="accent5">
                <a:lumMod val="20000"/>
                <a:lumOff val="80000"/>
              </a:schemeClr>
            </a:gs>
            <a:gs pos="44000">
              <a:schemeClr val="accent5">
                <a:lumMod val="40000"/>
                <a:lumOff val="60000"/>
              </a:schemeClr>
            </a:gs>
            <a:gs pos="71000">
              <a:srgbClr val="FFFF99"/>
            </a:gs>
            <a:gs pos="100000">
              <a:srgbClr val="FFE38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84A23-1ACF-4D28-91D8-1F264ABE2137}" type="datetimeFigureOut">
              <a:rPr lang="ru-RU" smtClean="0"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8229-AA31-4E0A-855B-DD595414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98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04855" cy="2952328"/>
          </a:xfrm>
        </p:spPr>
        <p:txBody>
          <a:bodyPr/>
          <a:lstStyle/>
          <a:p>
            <a:pPr algn="ctr"/>
            <a:r>
              <a:rPr lang="ru-RU" sz="5400" b="1" dirty="0"/>
              <a:t>От индустриального к информационному обществу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39596" y="450912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 </a:t>
            </a:r>
          </a:p>
          <a:p>
            <a:r>
              <a:rPr lang="ru-RU" sz="2400" dirty="0"/>
              <a:t>Выполнила:</a:t>
            </a:r>
          </a:p>
          <a:p>
            <a:r>
              <a:rPr lang="ru-RU" sz="2400" dirty="0"/>
              <a:t>Ветрова Мария Алексеевна</a:t>
            </a:r>
          </a:p>
          <a:p>
            <a:r>
              <a:rPr lang="ru-RU" sz="2400" dirty="0"/>
              <a:t>Консультант: </a:t>
            </a:r>
          </a:p>
          <a:p>
            <a:r>
              <a:rPr lang="ru-RU" sz="2400" dirty="0"/>
              <a:t>Иванова Екатерина Андреевна</a:t>
            </a:r>
          </a:p>
        </p:txBody>
      </p:sp>
    </p:spTree>
    <p:extLst>
      <p:ext uri="{BB962C8B-B14F-4D97-AF65-F5344CB8AC3E}">
        <p14:creationId xmlns:p14="http://schemas.microsoft.com/office/powerpoint/2010/main" val="161766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543800" cy="2664296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75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Содержание</a:t>
            </a:r>
            <a:r>
              <a:rPr lang="en-US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4591" y="1628800"/>
            <a:ext cx="8229600" cy="4525963"/>
          </a:xfrm>
        </p:spPr>
        <p:txBody>
          <a:bodyPr/>
          <a:lstStyle/>
          <a:p>
            <a:r>
              <a:rPr lang="ru-RU" dirty="0" smtClean="0"/>
              <a:t>Актуальность </a:t>
            </a:r>
          </a:p>
          <a:p>
            <a:r>
              <a:rPr lang="ru-RU" dirty="0" smtClean="0"/>
              <a:t>Цель</a:t>
            </a:r>
          </a:p>
          <a:p>
            <a:r>
              <a:rPr lang="ru-RU" dirty="0" smtClean="0"/>
              <a:t>Проблема</a:t>
            </a:r>
          </a:p>
          <a:p>
            <a:r>
              <a:rPr lang="ru-RU" dirty="0" smtClean="0"/>
              <a:t>Задачи</a:t>
            </a:r>
          </a:p>
          <a:p>
            <a:r>
              <a:rPr lang="ru-RU" dirty="0" smtClean="0"/>
              <a:t>Этапы работы</a:t>
            </a:r>
          </a:p>
          <a:p>
            <a:r>
              <a:rPr lang="ru-RU" dirty="0" smtClean="0"/>
              <a:t>Продукт</a:t>
            </a:r>
          </a:p>
          <a:p>
            <a:r>
              <a:rPr lang="ru-RU" dirty="0" smtClean="0"/>
              <a:t>Заключение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20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26170"/>
          </a:xfrm>
        </p:spPr>
        <p:txBody>
          <a:bodyPr/>
          <a:lstStyle/>
          <a:p>
            <a:r>
              <a:rPr lang="ru-RU" b="1" dirty="0" smtClean="0"/>
              <a:t>Актуальность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416824" cy="1872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Общество </a:t>
            </a:r>
            <a:r>
              <a:rPr lang="ru-RU" dirty="0"/>
              <a:t>– динамичная (постоянно изменяющаяся) система, поэтому всегда актуально изучать этапы его развития.</a:t>
            </a:r>
          </a:p>
          <a:p>
            <a:pPr algn="ctr"/>
            <a:endParaRPr lang="ru-RU" dirty="0"/>
          </a:p>
        </p:txBody>
      </p:sp>
      <p:pic>
        <p:nvPicPr>
          <p:cNvPr id="5" name="Picture 3" descr="Типы обществ: традиционное, индустриальное, информационно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5112568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40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262088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Выявление </a:t>
            </a:r>
            <a:r>
              <a:rPr lang="ru-RU" dirty="0"/>
              <a:t>особенностей индустриального и информационного (постиндустриального) обществ.</a:t>
            </a:r>
          </a:p>
          <a:p>
            <a:endParaRPr lang="ru-RU" dirty="0"/>
          </a:p>
        </p:txBody>
      </p:sp>
      <p:pic>
        <p:nvPicPr>
          <p:cNvPr id="6" name="Picture 5" descr="Файл:32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3284984"/>
            <a:ext cx="3960440" cy="28946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24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Современные </a:t>
            </a:r>
            <a:r>
              <a:rPr lang="ru-RU" dirty="0"/>
              <a:t>школьники очень узко понимают процессы смен типов обществ, знают только пару характеристик индустриального и информационного обществ.</a:t>
            </a:r>
          </a:p>
          <a:p>
            <a:pPr algn="ctr"/>
            <a:endParaRPr lang="ru-RU" dirty="0"/>
          </a:p>
        </p:txBody>
      </p:sp>
      <p:pic>
        <p:nvPicPr>
          <p:cNvPr id="2050" name="Picture 2" descr="https://moneymakerfactory.ru/Pics/verstka/img-721-15802416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677" y="3789040"/>
            <a:ext cx="447758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58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Поставленные и выполненные мною задачи 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Проанализировать литературу.</a:t>
            </a:r>
            <a:endParaRPr lang="ru-RU" dirty="0"/>
          </a:p>
          <a:p>
            <a:pPr lvl="0"/>
            <a:r>
              <a:rPr lang="ru-RU" dirty="0"/>
              <a:t>Изучить типы обществ.</a:t>
            </a:r>
          </a:p>
          <a:p>
            <a:pPr lvl="0"/>
            <a:r>
              <a:rPr lang="ru-RU" dirty="0"/>
              <a:t>Выявить признаки традиционного общества.</a:t>
            </a:r>
          </a:p>
          <a:p>
            <a:pPr lvl="0"/>
            <a:r>
              <a:rPr lang="ru-RU" dirty="0"/>
              <a:t>Выявить признаки индустриального общества.</a:t>
            </a:r>
          </a:p>
          <a:p>
            <a:pPr lvl="0"/>
            <a:r>
              <a:rPr lang="ru-RU" dirty="0"/>
              <a:t>Выявить признаки информационного общества.</a:t>
            </a:r>
          </a:p>
          <a:p>
            <a:pPr lvl="0"/>
            <a:r>
              <a:rPr lang="ru-RU" dirty="0"/>
              <a:t>Сформулировать основные признаки индустриального и информационного обществ.</a:t>
            </a:r>
          </a:p>
          <a:p>
            <a:pPr lvl="0"/>
            <a:r>
              <a:rPr lang="ru-RU" dirty="0"/>
              <a:t>Найти сайт по созданию инфографики и изучить его.</a:t>
            </a:r>
          </a:p>
          <a:p>
            <a:pPr lvl="0"/>
            <a:r>
              <a:rPr lang="ru-RU" dirty="0"/>
              <a:t>Разработать конечный продукт – инфографику.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7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 работы над проектом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Выбор темы проекта</a:t>
            </a:r>
          </a:p>
          <a:p>
            <a:pPr lvl="0"/>
            <a:r>
              <a:rPr lang="ru-RU" dirty="0"/>
              <a:t>Постановка целей и задач проекта</a:t>
            </a:r>
          </a:p>
          <a:p>
            <a:pPr lvl="0"/>
            <a:r>
              <a:rPr lang="ru-RU" dirty="0"/>
              <a:t>Внесение информации о проекте на сайт гимназии 1505 </a:t>
            </a:r>
          </a:p>
          <a:p>
            <a:pPr lvl="0"/>
            <a:r>
              <a:rPr lang="ru-RU" dirty="0"/>
              <a:t>Составление плана проекта</a:t>
            </a:r>
          </a:p>
          <a:p>
            <a:pPr lvl="0"/>
            <a:r>
              <a:rPr lang="ru-RU" dirty="0"/>
              <a:t>Поиск информации по проекту</a:t>
            </a:r>
          </a:p>
          <a:p>
            <a:pPr lvl="0"/>
            <a:r>
              <a:rPr lang="ru-RU" dirty="0"/>
              <a:t>Анализ и обобщение информации</a:t>
            </a:r>
          </a:p>
          <a:p>
            <a:pPr lvl="0"/>
            <a:r>
              <a:rPr lang="ru-RU" dirty="0"/>
              <a:t>Разработка конечного продукта - инфографики</a:t>
            </a:r>
          </a:p>
          <a:p>
            <a:pPr lvl="0"/>
            <a:r>
              <a:rPr lang="ru-RU" dirty="0"/>
              <a:t>Создание презентации для защиты проекта</a:t>
            </a:r>
          </a:p>
          <a:p>
            <a:pPr lvl="0"/>
            <a:r>
              <a:rPr lang="ru-RU" dirty="0"/>
              <a:t>Защита проекта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88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ru-RU" b="1" dirty="0"/>
              <a:t>П</a:t>
            </a:r>
            <a:r>
              <a:rPr lang="ru-RU" b="1" dirty="0" smtClean="0"/>
              <a:t>родукт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262088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Инфографика</a:t>
            </a:r>
            <a:r>
              <a:rPr lang="en-US" dirty="0"/>
              <a:t> </a:t>
            </a:r>
            <a:r>
              <a:rPr lang="ru-RU" dirty="0"/>
              <a:t>(графический способ подачи информации, данных и знаний, целью которого является быстрое и чёткое преподнесение сложной информации).</a:t>
            </a:r>
          </a:p>
          <a:p>
            <a:endParaRPr lang="ru-RU" dirty="0"/>
          </a:p>
        </p:txBody>
      </p:sp>
      <p:pic>
        <p:nvPicPr>
          <p:cNvPr id="3074" name="Picture 2" descr="Инфографика и ее преимуществ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745485"/>
            <a:ext cx="4710510" cy="273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96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Мой продукт </a:t>
            </a:r>
            <a:r>
              <a:rPr lang="ru-RU" dirty="0"/>
              <a:t>окажет помощь школьникам в процессе обучения, может быть использован как справочный материал, а также в помощь учителю для уроков.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9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189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От индустриального к информационному обществу</vt:lpstr>
      <vt:lpstr>Содержание:</vt:lpstr>
      <vt:lpstr>Актуальность</vt:lpstr>
      <vt:lpstr>Цель</vt:lpstr>
      <vt:lpstr>Проблема</vt:lpstr>
      <vt:lpstr>Поставленные и выполненные мною задачи проекта</vt:lpstr>
      <vt:lpstr>Этапы работы над проектом</vt:lpstr>
      <vt:lpstr>Продукт 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индустриального к информационному обществу</dc:title>
  <dc:creator>Veter</dc:creator>
  <cp:lastModifiedBy>Veter</cp:lastModifiedBy>
  <cp:revision>11</cp:revision>
  <dcterms:created xsi:type="dcterms:W3CDTF">2023-03-19T09:25:46Z</dcterms:created>
  <dcterms:modified xsi:type="dcterms:W3CDTF">2023-03-20T19:11:39Z</dcterms:modified>
</cp:coreProperties>
</file>