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29fd07eb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29fd07eb7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k.com/away.php?utf=1&amp;to=https://amperof.ru/bezopasnost/dejstvie-elektricheskogo-toka-cheloveka.html" TargetMode="External"/><Relationship Id="rId4" Type="http://schemas.openxmlformats.org/officeDocument/2006/relationships/hyperlink" Target="https://vk.com/away.php?utf=1&amp;to=https://cyberleninka.ru/article/n/vozdeystvie-elektricheskogo-toka-na-organizm-cheloveka-preduprezhdenie-porazheniya-cheloveka-elektricheskim-tokom-zaschita-ot" TargetMode="External"/><Relationship Id="rId5" Type="http://schemas.openxmlformats.org/officeDocument/2006/relationships/hyperlink" Target="https://vk.com/away.php?utf=1&amp;to=https://siblec.ru/obshchestvennye-nauki/bezopasnost-zhiznedeyatelnosti/14-elektrobezopasnos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specialists24.ru/images/uploads/user_695/razryad-toka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1524000" y="-15398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Действие электрического тока на тело человека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2857500" y="49450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</a:rPr>
              <a:t>Выполнил: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>
                <a:solidFill>
                  <a:schemeClr val="lt1"/>
                </a:solidFill>
              </a:rPr>
              <a:t>Тихонов </a:t>
            </a:r>
            <a:br>
              <a:rPr lang="ru-RU">
                <a:solidFill>
                  <a:schemeClr val="lt1"/>
                </a:solidFill>
              </a:rPr>
            </a:br>
            <a:r>
              <a:rPr lang="ru-RU">
                <a:solidFill>
                  <a:schemeClr val="lt1"/>
                </a:solidFill>
              </a:rPr>
              <a:t>Тимофей</a:t>
            </a:r>
            <a:br>
              <a:rPr lang="ru-RU">
                <a:solidFill>
                  <a:schemeClr val="lt1"/>
                </a:solidFill>
              </a:rPr>
            </a:br>
            <a:r>
              <a:rPr lang="ru-RU">
                <a:solidFill>
                  <a:schemeClr val="lt1"/>
                </a:solidFill>
              </a:rPr>
              <a:t>9 "З"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1009650" y="1270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Практическая часть </a:t>
            </a:r>
            <a:endParaRPr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228599" y="771525"/>
            <a:ext cx="11668125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Моя работа по проекту началась с того, что я стал искать литературу по электрическому току и его воздействию на организм человека в интернете и библиотеке по данной теме, обратился к дополнительным источникам интернета.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Стало очень любопытно, от чего зависит уровень воздействия тока на человека и какие факторы, влияют на исход поражения электрическим током.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Затем мне стало интересно, а что знают мои родители по данному вопросу, я со всеми поговорил на данную тему.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Потом я приступил к работе над проектом, стал анализировать информацию.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Затем в буклете мне захотелось отразить основную информацию о воздействии тока на организм человека и распространить информацию по школе.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Считаю, что цель достигнута, а поставленные задачи выполнены.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>
            <p:ph type="title"/>
          </p:nvPr>
        </p:nvSpPr>
        <p:spPr>
          <a:xfrm>
            <a:off x="1009650" y="1270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/>
              <a:t>Список использованных источников </a:t>
            </a:r>
            <a:endParaRPr/>
          </a:p>
        </p:txBody>
      </p:sp>
      <p:sp>
        <p:nvSpPr>
          <p:cNvPr id="151" name="Google Shape;151;p23"/>
          <p:cNvSpPr txBox="1"/>
          <p:nvPr>
            <p:ph idx="1" type="body"/>
          </p:nvPr>
        </p:nvSpPr>
        <p:spPr>
          <a:xfrm>
            <a:off x="247649" y="771524"/>
            <a:ext cx="11668125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14350" lvl="0" marL="51435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Виноградов А. А. Как проявляется действие электрического тока на человека [Электронный ресурс]. – 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https://amperof.ru/bezopasnost/dejstvie-elektricheskogo-toka-cheloveka.html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Долин П. А. Действие электрического тока на человека и первая помощь пострадавшему. – М.: Энергия, 1976. – 128 с.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Королев В. В. Воздействие электрического тока на организм человека. Предупреждение поражения человека электрическим током. Защита от воздействия электрического тока [Электронный ресурс]. – </a:t>
            </a:r>
            <a:r>
              <a:rPr lang="ru-RU" u="sng">
                <a:solidFill>
                  <a:schemeClr val="hlink"/>
                </a:solidFill>
                <a:hlinkClick r:id="rId4"/>
              </a:rPr>
              <a:t>https://cyberleninka.ru/article/n/vozdeystvie-elektricheskogo-toka-na-organizm-cheloveka-preduprezhdenie-porazheniya-cheloveka-elektricheskim-tokom-zaschita-ot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Правила по охране труда при работе на высоте: утверждены приказом Минтруда России от 28.03.2014 № 155н в редакции приказа Минтруда России от 17.06.2015 № 383н. – Екатеринбург: Урал Юр Издат, 2015. – 112 с.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Правила устройства электроустановок / М-во энергетики Российской Федерации. – М.: Энергосервис, 2007. – 279 с.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Фролов А. В. Безопасность жизнедеятельности. Охрана труда / А. В. Фролов, Т. Н. Бакаева. – Ростов н/Д.: Феникс, 2008. – 750 с.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Хазиев Р. Р. Влияние электрического тока на человека / Р. Р Хазиев, Н. М. Кузнецов. – Современные наукоемкие технологии, 2014, № 5-1.</a:t>
            </a:r>
            <a:endParaRPr/>
          </a:p>
          <a:p>
            <a:pPr indent="-514350" lvl="0" marL="51435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/>
              <a:t>Электробезопасность [Электронный ресурс]. – </a:t>
            </a:r>
            <a:r>
              <a:rPr lang="ru-RU" u="sng">
                <a:solidFill>
                  <a:schemeClr val="hlink"/>
                </a:solidFill>
                <a:hlinkClick r:id="rId5"/>
              </a:rPr>
              <a:t>https://siblec.ru/obshchestvennye-nauki/bezopasnost-zhiznedeyatelnosti/14-elektrobezopasnost</a:t>
            </a:r>
            <a:endParaRPr/>
          </a:p>
          <a:p>
            <a:pPr indent="-9080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009650" y="717950"/>
            <a:ext cx="105156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ru-RU" sz="4000"/>
              <a:t>Введение 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261900" y="1829400"/>
            <a:ext cx="11668200" cy="18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803"/>
              <a:buNone/>
            </a:pPr>
            <a:r>
              <a:rPr lang="ru-RU"/>
              <a:t>Актуальность. </a:t>
            </a:r>
            <a:r>
              <a:rPr lang="ru-RU" sz="2550"/>
              <a:t>Тело человека является проводником электрического тока, потому он представляет для нас немалую опасность. Не все знают некоторые важные факты о нём. А также многие не знают правила первой помощи связанные с электрическим током.</a:t>
            </a:r>
            <a:endParaRPr sz="2550"/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Цель работы:</a:t>
            </a:r>
            <a:endParaRPr/>
          </a:p>
          <a:p>
            <a:pPr indent="0" lvl="0" marL="2286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lang="ru-RU"/>
              <a:t>Изучить особенности действия электрического тока на тело человека.</a:t>
            </a:r>
            <a:endParaRPr sz="25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261899" y="552674"/>
            <a:ext cx="11668200" cy="58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550"/>
          </a:p>
          <a:p>
            <a:pPr indent="45720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Методы работы: анализ существующей литературы, обобщение, проектирование.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Продукт проекта: </a:t>
            </a:r>
            <a:endParaRPr/>
          </a:p>
          <a:p>
            <a:pPr indent="-2552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/>
              <a:t>Буклет для ознакомления по теме проекта.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Назначение проекта:</a:t>
            </a:r>
            <a:endParaRPr/>
          </a:p>
          <a:p>
            <a:pPr indent="-2552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/>
              <a:t>Информационный проект.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Задачи работы:</a:t>
            </a:r>
            <a:endParaRPr/>
          </a:p>
          <a:p>
            <a:pPr indent="-2552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/>
              <a:t>Рассмотреть особенности поражения человека электрическим током;</a:t>
            </a:r>
            <a:endParaRPr/>
          </a:p>
          <a:p>
            <a:pPr indent="-2552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/>
              <a:t>Проанализировать факторы, влияющие на исход поражения электрическим током и оказание первой помощи;</a:t>
            </a:r>
            <a:endParaRPr/>
          </a:p>
          <a:p>
            <a:pPr indent="-25527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ru-RU"/>
              <a:t>Создать буклет. </a:t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1009650" y="1270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Электробезопасность</a:t>
            </a:r>
            <a:r>
              <a:rPr lang="ru-RU" sz="3200"/>
              <a:t> 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247649" y="771524"/>
            <a:ext cx="11668125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Электробезопасность — это система организационных и технических мероприятий и средств, обеспечивающих защиту людей от вредного и опасного воздействия электрического тока, электрической дуги и статического электричества с целью сокра­щения электротравматизма до приемлемого уровня риска и ниже.</a:t>
            </a:r>
            <a:endParaRPr sz="2400"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Отличительной особенностью электрического тока от других производственных опасностей и вредностей (кроме радиации) яв­ляется то, что человек не в состоянии обнаружить электрическое напряжение дистанционно своими органами чувств.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https://spburannoe.ru/novosti/pravila-elektrobezopasnosti/@@download/image/1.jpg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3609975"/>
            <a:ext cx="4594095" cy="324802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kartinkin.net/uploads/posts/2022-12/thumbs/1670277841_39-kartinkin-net-p-elektrobezopasnost-kartinki-oboi-42.jpg" id="105" name="Google Shape;10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4094" y="3609975"/>
            <a:ext cx="4224337" cy="324802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descr="https://i.ytimg.com/vi/yDsvDLJOQas/hqdefault.jpg" id="106" name="Google Shape;106;p16"/>
          <p:cNvPicPr preferRelativeResize="0"/>
          <p:nvPr/>
        </p:nvPicPr>
        <p:blipFill rotWithShape="1">
          <a:blip r:embed="rId5">
            <a:alphaModFix/>
          </a:blip>
          <a:srcRect b="0" l="9375" r="9791" t="0"/>
          <a:stretch/>
        </p:blipFill>
        <p:spPr>
          <a:xfrm>
            <a:off x="8818431" y="3609975"/>
            <a:ext cx="3344993" cy="324802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1038225" y="3175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ru-RU" sz="3200"/>
              <a:t>Причины несчастных случаев от электрического тока многочисленны и разнообразны. Основными из них являются: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247649" y="1371600"/>
            <a:ext cx="11668125" cy="527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Случайное прикосновение к открытым токоведущим частям, находящимся под напряжением;</a:t>
            </a:r>
            <a:endParaRPr sz="24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Появление напряжения на металлических частях электрооборудования (корпусах, кожухах, ограждениях и т.п.), которые в нормальных условиях не находятся под напряжением;</a:t>
            </a:r>
            <a:endParaRPr sz="24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Электрическая дуга, которая может образоваться в электроустановках напряжением свыше 1000 В между токоведущей частью и человеком при условии, если человек окажется в непосредственной близости от токоведущих частей;</a:t>
            </a:r>
            <a:endParaRPr sz="24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Возникновение шагового напряжения на поверхности земли при замыкании провода на землю или при стекании тока с заземлителя в землю (при пробое на корпус заземленного электрооборудования);</a:t>
            </a:r>
            <a:endParaRPr sz="2400"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/>
              <a:t>Прочие причины, к которым можно отнести такие, как: несогласованные и ошибочные действия персонала, оставление электроустановок под напряжением без надзора, допуск к ремонтным работам на отключенном оборудовании без предварительной проверки отсутствия напряжения и неисправности заземляющего устройства и т.д.</a:t>
            </a:r>
            <a:endParaRPr sz="24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1076325" y="126999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ru-RU" sz="3600"/>
              <a:t>Проходя через организм человека, электроток производит</a:t>
            </a:r>
            <a:endParaRPr sz="3200"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17549" l="14804" r="29193" t="26830"/>
          <a:stretch/>
        </p:blipFill>
        <p:spPr>
          <a:xfrm>
            <a:off x="1504949" y="1304925"/>
            <a:ext cx="9172576" cy="5124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nauchitsya.ru/app/uploads/2021/03/udar-tokom-1-1.jpg"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type="title"/>
          </p:nvPr>
        </p:nvSpPr>
        <p:spPr>
          <a:xfrm>
            <a:off x="1009650" y="1270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chemeClr val="lt1"/>
                </a:solidFill>
              </a:rPr>
              <a:t>Воздействие электрического тока индивидуально: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5762625" y="771525"/>
            <a:ext cx="6096000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57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</a:rPr>
              <a:t>Порог ощущения электротока у женщин на 30 %, а у детей на 50% ниже, чем у мужчин.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</a:rPr>
              <a:t>Для одного человека электрический ток может быть уже неотпускающим (судорожное сокращение мышц кистей рук), а для другого только слабо ощутимым.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</a:rPr>
              <a:t>Люди с большей массой тела и лучшей физической подготовкой переносят воздействие электрического тока легче.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</a:rPr>
              <a:t>Больные (особенно с нервными расстройствами, кожными и сердечно–сосудистыми заболеваниями) переносят воздействие электрического тока тяжелее.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</a:rPr>
              <a:t>Повышенная чувствительность к электрическому току отмечается при утомлении и в состоянии опьянения.</a:t>
            </a:r>
            <a:endParaRPr/>
          </a:p>
          <a:p>
            <a:pPr indent="-457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AutoNum type="arabicPeriod"/>
            </a:pPr>
            <a:r>
              <a:rPr lang="ru-RU" sz="2400">
                <a:solidFill>
                  <a:schemeClr val="lt1"/>
                </a:solidFill>
              </a:rPr>
              <a:t>Чем более сосредоточен и внимателен человек в момент воздействия электрического тока, тем меньше он пострадает.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w-dog.ru/wallpapers/14/1/292246158659483/art-lampochka-lampa-nakalivaniya-istochnik-sveta-steklyannaya-kolba-izluchatel-provoloka-volframovaya-raznocvetnoe-otrazhenie-krasivyj-fon-abstrakciya-3d-oboi.jpg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1009650" y="1270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chemeClr val="lt1"/>
                </a:solidFill>
              </a:rPr>
              <a:t>Факторы, влияющие на исход поражения электрическим током</a:t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247650" y="1009650"/>
            <a:ext cx="7000875" cy="5638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Род тока (постоянный, переменный).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Величина тока.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Частота переменного тока.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Величина приложенного напряжения.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Путь протекания тока.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Длительность воздействия.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Окружающая среда.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Сопротивление тела человека.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Схема включения человека в цепь (двухфазное, однофазное).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Индивидуальные свойства организма.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Фактор внимания.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f8n-production.imgix.net/creators/profile/4w9eyzbva-ehfagje-lightning-background-jpg-geah2s.jpg?q=40&amp;amp;max-w=700&amp;amp;fm=jpg"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1028700" y="355600"/>
            <a:ext cx="10515600" cy="644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ru-RU" sz="3600">
                <a:solidFill>
                  <a:schemeClr val="lt1"/>
                </a:solidFill>
              </a:rPr>
              <a:t>В первую очередь, для спасения жизни пострадавшего нужно произвести следующие действия: 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47649" y="1657350"/>
            <a:ext cx="11668125" cy="49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Немедленно освободить человека от воздействия тока. Если это не удаётся, то необходимо перерезать или перерубить токопроводящий проводник (кабель или провод). Надев резиновую обувь и диэлектрические перчатки, кабель рубят топором с сухой деревянной ручкой.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Тело надо вытащить из опасной зоны. По возможности используют резиновые коврики, деревянный сухой настил и тому подобное.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Если пострадавший остаётся в сознании, надо его уложить на носилки, тепло укрыть и дать 20 сердечных капель. После этого погрузить носилки с пострадавшим в автомобиль скорой помощи.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Когда обнаруживается, что травмированный находится в бессознательном состоянии, необходимо освободить тело от стеснённой одежды в районе груди, обеспечить приток свежего воздуха и укрыть тёплым одеялом. Надо поднести к носу ватку с нашатырным спиртом, растереть ею виски и дождаться приезда реанимобиля. 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Noto Sans Symbols"/>
              <a:buChar char="❑"/>
            </a:pPr>
            <a:r>
              <a:rPr lang="ru-RU">
                <a:solidFill>
                  <a:schemeClr val="lt1"/>
                </a:solidFill>
              </a:rPr>
              <a:t>Если налицо видны признаки клинической смерти, срочно нужно срочно сделать непрямой массаж сердца, одновременно с этим каждые 15 секунд делать искусственное дыхание – «рот в рот». После выдоха нужно 3–4 раза нажать на грудину. Процесс повторяют до полного восстановления дыхания и сердечной деятельности.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