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1EE"/>
    <a:srgbClr val="00CCFF"/>
    <a:srgbClr val="0099CC"/>
    <a:srgbClr val="96DAB8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37284-1B70-CBAD-C3F6-BEF3B9D5D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46FBD9-5BC6-EC30-A9F4-0FC919F9C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70144-CD44-F367-8632-2E3941B2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7DFA-4E87-49B6-954F-84E7734B2C4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752C9-D102-68A5-B499-EC190E4D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0F452-F13C-CD67-6888-8AA6F8CC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6D24-4579-4300-9B68-296F51A77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8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05384-2FB8-784A-DED7-76A0209F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0A8944-769E-0178-A4F0-F613547F9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43BE9-83EF-CE69-B5A9-7D736BDD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7DFA-4E87-49B6-954F-84E7734B2C4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C4F4C2-05EA-4BC5-0B1E-CDEAE6FE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D84B3-7610-4FF2-F3F7-1401C88B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6D24-4579-4300-9B68-296F51A77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4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D67CD5-4547-059E-E938-55CB3DF57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91D73E-EC4C-71A5-C162-397753811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64020-40AA-4F5B-D723-492A623B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7DFA-4E87-49B6-954F-84E7734B2C4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7E80A3-DE88-15B2-DD6C-B6D60D65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4FD44-1026-8254-6A79-8ABB3028D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6D24-4579-4300-9B68-296F51A77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0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D861-E78B-04A3-396F-5BA71E8C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9D1AB3-7389-95FC-2057-F973ECB09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6FB5E-2FE9-B32E-CA77-DB3B4C49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7DFA-4E87-49B6-954F-84E7734B2C4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5985F-5396-56F2-7D7B-D1B3B88D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030479-7E6C-D598-517B-DFA84FCC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6D24-4579-4300-9B68-296F51A77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7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31EAD-8C58-CAEC-BF3F-0B0D34BF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369A4-9A35-D0C9-577C-694073858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D0E9F1-53D6-89E0-09AA-C02F809E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7DFA-4E87-49B6-954F-84E7734B2C4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3CC761-4BFF-B97C-C3A8-63752AB7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A02CA-D720-E6B9-8823-4C12C875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6D24-4579-4300-9B68-296F51A77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6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9C47E-F134-8905-BE0A-2AD3EFD6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3B508-DC41-2F78-0959-2F4F4384C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85F229-CDFF-6DDF-4631-F9A7D6FC8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001B78-E0CA-740C-D58B-6BCF569A6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7DFA-4E87-49B6-954F-84E7734B2C4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9A520-F016-11BF-18DB-4D030B32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477219-AD31-18C1-54D4-93E21ABE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6D24-4579-4300-9B68-296F51A77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79C2E-AC47-6210-C0BE-FAC559B0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8EA1D-3D3C-8BD0-7859-18E8AF6D6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872EC0-8CB4-19E8-7D9A-FB788201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0D04DB-ED95-1DA2-7E84-51064A7D6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FD22C7-E7A8-8232-38A6-17C56AF3D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C274D0-EF44-9127-B7E7-D53E4E63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7DFA-4E87-49B6-954F-84E7734B2C4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6FAA8A-405D-BBBA-1580-0886CABE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04F605-AE49-F41D-E1CC-7888A6DB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6D24-4579-4300-9B68-296F51A77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2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66AAD-3E76-4672-6938-526291F2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D91FE5-9C4D-E989-C095-965C16D1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7DFA-4E87-49B6-954F-84E7734B2C4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0702FD-51CA-0EAB-9596-5E6AE255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666C7A-091D-18E6-B3C3-CF00B9F0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6D24-4579-4300-9B68-296F51A77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AF383-6E41-EB44-DCEF-9124C8E8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7DFA-4E87-49B6-954F-84E7734B2C4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987E42-9508-D6ED-7882-DB1485A5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3E3483-787F-5DBD-FD76-C020BD86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6D24-4579-4300-9B68-296F51A77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6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52BE6-CB17-ACA1-84C8-DC375ABC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988EF-F08A-AA56-0B18-8D3AC8C5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5F67A2-D914-CB72-62BC-6E5E8A6BF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B4C532-1438-5BA3-959B-5FF2E258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7DFA-4E87-49B6-954F-84E7734B2C4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6BA0A4-F2A1-B7EA-EA98-FB88832D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55CF2-E6E3-8300-9A7D-AAF81806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6D24-4579-4300-9B68-296F51A77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7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27F87-8786-C91B-FE00-83F4098F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CC22CC-DAC9-752E-06D7-C3942484F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A4C668-0351-1F04-5D2C-637812840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C2E24D-1038-A5AD-4642-164920A2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7DFA-4E87-49B6-954F-84E7734B2C4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9E3950-6992-83B5-E4A1-79A93A70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AA72FA-C003-3688-B583-F7061596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6D24-4579-4300-9B68-296F51A77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1EE"/>
            </a:gs>
            <a:gs pos="53000">
              <a:srgbClr val="96DAB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65091-B5FB-6F1E-B6E7-0C9EDF84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41853A-9310-B585-0CBA-58E8E5F51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D71D9-5BD1-815B-53DC-BC06BC79B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F7DFA-4E87-49B6-954F-84E7734B2C4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25FEA-A568-1A19-EA83-086947635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01CF4-F757-2195-255F-7D01AE4B1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76D24-4579-4300-9B68-296F51A77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48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34DB8-160F-62F0-EA7E-043B7F701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и курение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70EA98-4A49-5CC0-AF49-9DF13B27C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21113"/>
            <a:ext cx="5805182" cy="120485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Румянцева Анастасия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9 «З» класса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Митрофанова Екатерина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50267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7EFA9-5E4C-22E2-DAE0-38599E0E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ресурсов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B5B7B9-9ECF-379A-AEFD-A744520D23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Научно-популярная литература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справочники, учебники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Телевизионные передачи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 со специальными настройками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3250482-D951-DFE0-43A7-AFEDFD4678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знания и умения, которые были приобретены до начала работы над проектом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29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C98B5-D2DD-5474-4C18-089D03CE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проделанной работы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2136A-D7E7-7BDB-EF43-A03E5DCC47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Внешние: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шкала, по которой учащиеся оценят созданную мной брошюру.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шкала и брошюра размещены на рекламе проекта на стенде в холле школы.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140AA9-346A-476B-57BB-BC99F01A34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удовлетворенность качеством работы.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работы в срок.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38AAEC-3109-D6F8-625E-4C8743539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41" y="3814811"/>
            <a:ext cx="3727416" cy="26780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498056-EC7A-112E-A7C7-5DF825BDE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42" y="3523479"/>
            <a:ext cx="3026811" cy="29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A178E25-B1B3-9F9B-7512-070FC5DA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9495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3E2A0-B06A-96EB-6EC9-78850D8B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0A3A4-2504-662D-3593-AA09A0B35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 курение является распространенной привычкой, особенно у подростков и даже детей. Курение на неокрепшем организме сказывается разрушительно, влияя не только на здоровье в целом, но и на физическое и умственное развитие.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988F20-68F7-4C51-FC39-6F52A3C65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78" y="1825625"/>
            <a:ext cx="4362666" cy="347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05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E9A2E-1D5B-257D-4532-289A5315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7C218A-3A5D-5114-F3AE-F3F8910A3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статистических данных курение подростков занимает одну из ведущих позиций среди современных проблем подрастающего поколения. Подростки и молодые люди чаще выбирают новый формат курения – электронные сигареты, считая их безопасными, а также, во многом благодаря дизайну, компактным размерам и форме, которая упрощает сокрытие гаджета.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C304A8-A506-E923-9220-CECB8286A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22" y="1825625"/>
            <a:ext cx="4944578" cy="32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1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963E5-47B7-33A9-B909-2C1073C1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4626B-FF4E-C0B0-A528-C89A14E23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2200" kern="10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Доказательство, что курение вредит здоровью.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kern="100" dirty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200" kern="10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ормирование мотивации к здоровому образу жизни у подростков.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F248D9-EC75-3480-6D30-A23D62F8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29" y="1825625"/>
            <a:ext cx="4890836" cy="3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9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048A5-30E7-3E68-A80B-9BB3F4CF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все поставленные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271E9-5C50-26F4-EFE7-78D47EADD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buClr>
                <a:srgbClr val="111115"/>
              </a:buClr>
              <a:buFont typeface="+mj-lt"/>
              <a:buAutoNum type="arabicPeriod"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Проанализировала и изучила литературу по теме проекта.</a:t>
            </a:r>
          </a:p>
          <a:p>
            <a:pPr marL="342900" lvl="0" indent="-342900">
              <a:lnSpc>
                <a:spcPct val="100000"/>
              </a:lnSpc>
              <a:buClr>
                <a:srgbClr val="111115"/>
              </a:buClr>
              <a:buFont typeface="+mj-lt"/>
              <a:buAutoNum type="arabicPeriod"/>
            </a:pPr>
            <a:r>
              <a:rPr lang="ru-RU" sz="2200" kern="10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Рассмотрела физико-химический механизм курения.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Clr>
                <a:srgbClr val="111115"/>
              </a:buClr>
              <a:buFont typeface="+mj-lt"/>
              <a:buAutoNum type="arabicPeriod"/>
            </a:pPr>
            <a:r>
              <a:rPr lang="ru-RU" sz="2200" kern="10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Выяснила, являются ли здоровой альтернативой электронные сигареты и </a:t>
            </a:r>
            <a:r>
              <a:rPr lang="ru-RU" sz="2200" kern="100" dirty="0" err="1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вейпы</a:t>
            </a:r>
            <a:r>
              <a:rPr lang="ru-RU" sz="2200" kern="10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Clr>
                <a:srgbClr val="111115"/>
              </a:buClr>
              <a:buFont typeface="+mj-lt"/>
              <a:buAutoNum type="arabicPeriod"/>
            </a:pPr>
            <a:r>
              <a:rPr lang="ru-RU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Выявила отношение подростков к проблеме табакокурения, провела анкетирование.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Clr>
                <a:srgbClr val="111115"/>
              </a:buClr>
              <a:buFont typeface="+mj-lt"/>
              <a:buAutoNum type="arabicPeriod"/>
            </a:pPr>
            <a:r>
              <a:rPr lang="ru-RU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Определила влияние курения на организм человека.</a:t>
            </a:r>
            <a:endParaRPr lang="ru-RU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91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9F12A-B4EC-3DCF-6843-398B2CA0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выполнен полностью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3EE79C-554F-FB28-B96E-CFA7704F1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443"/>
            <a:ext cx="10515600" cy="4825432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Выбрала тему проекта.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Выбрала консультанта проекта.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Определила цель, задачи, актуальность, проблему, формат конечного продукта, критерии оценки эффективности работы.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Определила необходимые ресурсы.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Зарегистрировала проект на сайте школы.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Заполнила портфолио (эмблема проекта, описание актуальности темы и план работы).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Собрала материал по теме проекта.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Создала рекламу проекта.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Создала брошюру – итоговый продукт проекта.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 презентацию к защите проекта.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Разместила финальные материалы в проектном портфолио на сайте школы.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Защита проекта.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70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BE4FF-61C5-DF39-4F6F-928DBF2A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проекта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A28963-D4C7-3C15-D5C0-AEF9B07D8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4716" y="2163780"/>
            <a:ext cx="4802187" cy="385600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246D39-1267-1958-5F6D-A86561475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91" y="2081411"/>
            <a:ext cx="4098484" cy="40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3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F37AF-A60D-78C7-176A-A8896EB6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продукт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6B1BA9-12B0-C1E6-8494-113BB7A6B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32" y="1690688"/>
            <a:ext cx="4561631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6B553A-8410-DA49-5DFF-AB61CCB01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64" y="2199680"/>
            <a:ext cx="5053204" cy="35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0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8C1C9-12CC-E976-9789-D558438D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3D0A9-3270-C980-0B1C-180CE789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91" y="1854501"/>
            <a:ext cx="10750617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 Кэрен Брайант-Моул. Поговорим о курении. М.: «Махаон», 1998. 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Ягодинский Н. В. Школьнику о вреде алкоголя и курения. М.: «Просвещение», 1998. 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Филатова Г. Серьезный разговор курение – М.: Махаон, 1998.  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 Заикин Н. А. Спасибо не курю! – М.: Молодая Гвардия,1990. 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AutoNum type="arabicPeriod" startAt="5"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http://www.naa.cnt.ru/analit/consumption-90.html. 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AutoNum type="arabicPeriod" startAt="5"/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"Человек и закон". Выпуск от 03.02.2023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840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84</TotalTime>
  <Words>445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Подросток и курение</vt:lpstr>
      <vt:lpstr>Актуальность темы</vt:lpstr>
      <vt:lpstr>Проблема</vt:lpstr>
      <vt:lpstr>Цель проекта</vt:lpstr>
      <vt:lpstr>Выполнены все поставленные задачи</vt:lpstr>
      <vt:lpstr>План работы выполнен полностью</vt:lpstr>
      <vt:lpstr>Реклама проекта</vt:lpstr>
      <vt:lpstr>Итоговый продукт</vt:lpstr>
      <vt:lpstr>Список источников</vt:lpstr>
      <vt:lpstr>Оценка ресурсов</vt:lpstr>
      <vt:lpstr>Оценка проделанной работы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Подросток и курение</dc:title>
  <dc:creator>1</dc:creator>
  <cp:lastModifiedBy>1</cp:lastModifiedBy>
  <cp:revision>1</cp:revision>
  <dcterms:created xsi:type="dcterms:W3CDTF">2023-03-17T16:13:26Z</dcterms:created>
  <dcterms:modified xsi:type="dcterms:W3CDTF">2023-03-17T17:37:48Z</dcterms:modified>
</cp:coreProperties>
</file>