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2B2"/>
    <a:srgbClr val="008196"/>
    <a:srgbClr val="21B1AA"/>
    <a:srgbClr val="19B9AE"/>
    <a:srgbClr val="1DB5AA"/>
    <a:srgbClr val="02D0CB"/>
    <a:srgbClr val="0072DA"/>
    <a:srgbClr val="2DAD5B"/>
    <a:srgbClr val="32A88C"/>
    <a:srgbClr val="30A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50659-114A-3BA2-D01D-031109C64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BCB146-7EAB-B4F4-1011-8391EC0D0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8D5B2-359B-131A-31FB-F6277C36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A32E8-9F40-FFD5-1B35-595F8C3C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6793F-DF52-DB67-9C90-95AA6C85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2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056C5-0D50-40F8-3FDF-CB30A964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C8BF8A-6185-4421-30D2-E4F3D4400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F8EA6-BC30-039A-7344-C9BB2F93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AB2E4-63F2-24C8-712B-51362061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B0899-8419-A652-C12C-06D21019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8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FAD012-144C-C423-77B9-8EF1792BA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CCEA7-97F4-636B-79EA-45B0C8E69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CCBF4-AD7B-BAEF-E6E6-BDC239C4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838A1-F74A-5313-C951-7750BEFA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E441C-0945-BCEE-76BF-DEC7B6E0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1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1A1F2-6DCC-2A37-269B-DA945F00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5867B-E88B-F93C-4017-E7157767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3B688-1C65-5C8F-DB67-9D96DB7A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DB61A-67A2-11AE-4ADF-E14CAE0A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78B77-0DF7-3415-EB46-315F2DE9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586B-5835-EC99-F0BC-6E74B706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30804-624A-FF52-9913-FF78CECCF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D24BA-BF1E-D45F-E83A-629ADFF2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E09BC-AD70-545F-57EC-0AD81DB3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DB743-3D35-1876-227D-073AE3E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8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AA10C-2728-1A8C-79AE-7C1A3C70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F6F75-0B5D-BB6F-3648-C55A24F34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B41CD5-2B0C-C0CF-F224-1FAF8FE26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126CF6-FAB4-7708-548C-06F8DD7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3EA35F-577C-A210-73D4-584E152E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2B399-3CFE-62C6-484C-46D1418F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1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E4427-CEF6-C777-1CBB-E40AC2A8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B2FB2-463C-BCB1-07A2-C27650CFA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5134E5-C232-CE33-6C88-1E1019446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DDA481-385B-CA79-002E-190E843CE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764D40-A8C7-C4A2-75A1-E5C005120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E0B95F-AEF9-5628-7C40-815BD5FB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3DBF9E-BEDC-42AB-1953-3D43BCFF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C22FA1-EA9D-5608-394F-69F109AA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2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29C01-E4C1-FD92-1FDE-33490915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672A4F-2CAF-B682-76FD-B877D4C2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608B68-1BEF-3D1E-7D9F-388EED8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0E2CF5-B645-E9D5-3A5F-7DC6D42A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4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FCCA1C-DC3E-4679-420B-DB1624DD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FC5705-F9A6-C7B1-6238-8A8B9B74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C5387E-B82C-2CA5-8284-B9F71826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7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61FF8-99E6-AF22-9FF2-16E6FEB6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9CF75-F0CD-72B2-B139-56EC95FF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05E522-F740-1116-802E-77A0C08D4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10F8-2A6D-07B1-2A6E-935CF8ED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43E71-4B21-7483-EDBD-F4DE9C61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89783-07B8-AF12-4EF6-022756A7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E72A2-CA02-DA14-AAF9-CAAF114E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DC706B-A4F0-2624-7068-3228C7C0B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37DF74-48C4-BE90-C5DA-263EBB04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9E99E5-1EC9-F39A-69D2-4E9ED526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9D2C44-668E-21EA-53FE-2A81E805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C48A61-7A0D-6ADF-DBCB-43A74E5E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1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DD5A-1E1D-5224-7D43-B399D1B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9221B-EB98-DA32-15FA-23A82F181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2D1F4-B0A2-825D-C312-88FEFFD62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DCAD-9F6D-44AC-AFDC-45DE0F86464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E27E0-1499-822B-5206-574680533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0EF10-C3EA-DDF9-CC46-402A7983A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3933-AAE4-4FFD-B191-A2BA80BE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5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DAD8D-7D90-3998-543A-1F5C59E55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2DEE5A-DAB2-48D3-D016-6532B43B5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F23228-A3F3-3A53-59E9-DBA56982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C3F550F-D7D2-D463-D500-1673B10551ED}"/>
              </a:ext>
            </a:extLst>
          </p:cNvPr>
          <p:cNvSpPr/>
          <p:nvPr/>
        </p:nvSpPr>
        <p:spPr>
          <a:xfrm>
            <a:off x="1524000" y="1366242"/>
            <a:ext cx="9410699" cy="1271192"/>
          </a:xfrm>
          <a:prstGeom prst="roundRect">
            <a:avLst/>
          </a:prstGeom>
          <a:solidFill>
            <a:srgbClr val="235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latin typeface="Book Antiqua" panose="02040602050305030304" pitchFamily="18" charset="0"/>
                <a:ea typeface="Verdana" panose="020B0604030504040204" pitchFamily="34" charset="0"/>
              </a:rPr>
              <a:t>Профессии будущего</a:t>
            </a:r>
          </a:p>
        </p:txBody>
      </p:sp>
      <p:pic>
        <p:nvPicPr>
          <p:cNvPr id="6" name="Рисунок 5" descr="ДНК">
            <a:extLst>
              <a:ext uri="{FF2B5EF4-FFF2-40B4-BE49-F238E27FC236}">
                <a16:creationId xmlns:a16="http://schemas.microsoft.com/office/drawing/2014/main" id="{C02D02EB-02F1-B7EF-7531-D0AC843E4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81327">
            <a:off x="1142999" y="2161405"/>
            <a:ext cx="914400" cy="914400"/>
          </a:xfrm>
          <a:prstGeom prst="rect">
            <a:avLst/>
          </a:prstGeom>
        </p:spPr>
      </p:pic>
      <p:pic>
        <p:nvPicPr>
          <p:cNvPr id="8" name="Рисунок 7" descr="Лекарство">
            <a:extLst>
              <a:ext uri="{FF2B5EF4-FFF2-40B4-BE49-F238E27FC236}">
                <a16:creationId xmlns:a16="http://schemas.microsoft.com/office/drawing/2014/main" id="{D8D29234-FD0C-0E10-D0C2-D1468A9AE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1457" y="1030288"/>
            <a:ext cx="914400" cy="9144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3D082A0-0B44-043B-39F4-083999C30608}"/>
              </a:ext>
            </a:extLst>
          </p:cNvPr>
          <p:cNvSpPr/>
          <p:nvPr/>
        </p:nvSpPr>
        <p:spPr>
          <a:xfrm>
            <a:off x="6915551" y="2758079"/>
            <a:ext cx="3991767" cy="497882"/>
          </a:xfrm>
          <a:prstGeom prst="roundRect">
            <a:avLst/>
          </a:prstGeom>
          <a:solidFill>
            <a:srgbClr val="2356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 Antiqua" panose="02040602050305030304" pitchFamily="18" charset="0"/>
                <a:ea typeface="Verdana" panose="020B0604030504040204" pitchFamily="34" charset="0"/>
              </a:rPr>
              <a:t>Сделано Яшениной Татьяной</a:t>
            </a:r>
          </a:p>
        </p:txBody>
      </p:sp>
    </p:spTree>
    <p:extLst>
      <p:ext uri="{BB962C8B-B14F-4D97-AF65-F5344CB8AC3E}">
        <p14:creationId xmlns:p14="http://schemas.microsoft.com/office/powerpoint/2010/main" val="8522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14339-F9D0-1B7A-8003-4ECB3585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00A60-DDA8-F161-864F-C82D60E4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B77F45-FE9B-48EE-7A29-4E2B60D1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2083"/>
            <a:ext cx="12192000" cy="73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F156BE6-78CA-CADA-819D-BFF88D70F69E}"/>
              </a:ext>
            </a:extLst>
          </p:cNvPr>
          <p:cNvSpPr/>
          <p:nvPr/>
        </p:nvSpPr>
        <p:spPr>
          <a:xfrm>
            <a:off x="704850" y="466725"/>
            <a:ext cx="4048125" cy="704850"/>
          </a:xfrm>
          <a:prstGeom prst="roundRect">
            <a:avLst/>
          </a:prstGeom>
          <a:solidFill>
            <a:srgbClr val="0072DA"/>
          </a:solidFill>
          <a:ln>
            <a:solidFill>
              <a:srgbClr val="007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Book Antiqua" panose="02040602050305030304" pitchFamily="18" charset="0"/>
              </a:rPr>
              <a:t>Биоинженерия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039027D-3789-8AF5-B0FF-AEAB150534A9}"/>
              </a:ext>
            </a:extLst>
          </p:cNvPr>
          <p:cNvSpPr/>
          <p:nvPr/>
        </p:nvSpPr>
        <p:spPr>
          <a:xfrm>
            <a:off x="438150" y="1825625"/>
            <a:ext cx="1857375" cy="879475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Новые лекарства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B38274-2482-8608-BAAB-5D492DFEE600}"/>
              </a:ext>
            </a:extLst>
          </p:cNvPr>
          <p:cNvSpPr/>
          <p:nvPr/>
        </p:nvSpPr>
        <p:spPr>
          <a:xfrm>
            <a:off x="2667000" y="1803400"/>
            <a:ext cx="3143250" cy="923925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Искусственные организмы</a:t>
            </a:r>
            <a:r>
              <a:rPr lang="en-GB" sz="2400" dirty="0">
                <a:latin typeface="Book Antiqua" panose="02040602050305030304" pitchFamily="18" charset="0"/>
              </a:rPr>
              <a:t>/</a:t>
            </a:r>
            <a:r>
              <a:rPr lang="ru-RU" sz="2400" dirty="0">
                <a:latin typeface="Book Antiqua" panose="02040602050305030304" pitchFamily="18" charset="0"/>
              </a:rPr>
              <a:t>органы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0135F2-67F8-EACA-1322-F1ECAFAB71A9}"/>
              </a:ext>
            </a:extLst>
          </p:cNvPr>
          <p:cNvSpPr/>
          <p:nvPr/>
        </p:nvSpPr>
        <p:spPr>
          <a:xfrm>
            <a:off x="561974" y="3157867"/>
            <a:ext cx="2524126" cy="972809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Исследования</a:t>
            </a:r>
            <a:r>
              <a:rPr lang="en-GB" sz="2400" dirty="0">
                <a:latin typeface="Book Antiqua" panose="02040602050305030304" pitchFamily="18" charset="0"/>
              </a:rPr>
              <a:t>/</a:t>
            </a:r>
            <a:r>
              <a:rPr lang="ru-RU" sz="2400" dirty="0">
                <a:latin typeface="Book Antiqua" panose="02040602050305030304" pitchFamily="18" charset="0"/>
              </a:rPr>
              <a:t>эксперименты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8B4C25-8AAD-A89D-14D2-2DBABF92EC8B}"/>
              </a:ext>
            </a:extLst>
          </p:cNvPr>
          <p:cNvSpPr/>
          <p:nvPr/>
        </p:nvSpPr>
        <p:spPr>
          <a:xfrm>
            <a:off x="419100" y="4376408"/>
            <a:ext cx="2247900" cy="857250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Окружающая среда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9219CBF-DA1A-79B2-58EA-684A5BBA1A1E}"/>
              </a:ext>
            </a:extLst>
          </p:cNvPr>
          <p:cNvSpPr/>
          <p:nvPr/>
        </p:nvSpPr>
        <p:spPr>
          <a:xfrm>
            <a:off x="3857623" y="3236119"/>
            <a:ext cx="1095376" cy="765175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ДНК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437304D-A29C-4E9F-BC2C-03ABE7BE7558}"/>
              </a:ext>
            </a:extLst>
          </p:cNvPr>
          <p:cNvSpPr/>
          <p:nvPr/>
        </p:nvSpPr>
        <p:spPr>
          <a:xfrm>
            <a:off x="2943226" y="4561218"/>
            <a:ext cx="3400425" cy="857251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Проблемы медицины</a:t>
            </a:r>
            <a:r>
              <a:rPr lang="en-GB" sz="2400" dirty="0">
                <a:latin typeface="Book Antiqua" panose="02040602050305030304" pitchFamily="18" charset="0"/>
              </a:rPr>
              <a:t>/</a:t>
            </a:r>
            <a:r>
              <a:rPr lang="ru-RU" sz="2400" dirty="0">
                <a:latin typeface="Book Antiqua" panose="02040602050305030304" pitchFamily="18" charset="0"/>
              </a:rPr>
              <a:t>биологии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DDC1ADB9-F7A8-6192-C4F6-0C3F8232FD43}"/>
              </a:ext>
            </a:extLst>
          </p:cNvPr>
          <p:cNvSpPr/>
          <p:nvPr/>
        </p:nvSpPr>
        <p:spPr>
          <a:xfrm rot="1244506">
            <a:off x="1503955" y="1270328"/>
            <a:ext cx="238125" cy="5064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B3B0F1FB-B64B-AF30-D01D-0B4483935E0A}"/>
              </a:ext>
            </a:extLst>
          </p:cNvPr>
          <p:cNvSpPr/>
          <p:nvPr/>
        </p:nvSpPr>
        <p:spPr>
          <a:xfrm rot="20193853">
            <a:off x="3585368" y="1245393"/>
            <a:ext cx="238125" cy="5064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09F7CEB5-E90D-DC3D-7530-FAFAEF0530E9}"/>
              </a:ext>
            </a:extLst>
          </p:cNvPr>
          <p:cNvSpPr/>
          <p:nvPr/>
        </p:nvSpPr>
        <p:spPr>
          <a:xfrm rot="158697">
            <a:off x="2396123" y="1330169"/>
            <a:ext cx="260194" cy="175535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20FB8571-E61A-9335-AB85-F3899194EF66}"/>
              </a:ext>
            </a:extLst>
          </p:cNvPr>
          <p:cNvSpPr/>
          <p:nvPr/>
        </p:nvSpPr>
        <p:spPr>
          <a:xfrm rot="19442556">
            <a:off x="3401177" y="2858496"/>
            <a:ext cx="242892" cy="52018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14E8FA2E-B84B-C76D-45B7-1EC612C02308}"/>
              </a:ext>
            </a:extLst>
          </p:cNvPr>
          <p:cNvSpPr/>
          <p:nvPr/>
        </p:nvSpPr>
        <p:spPr>
          <a:xfrm rot="20546203">
            <a:off x="3389629" y="3475418"/>
            <a:ext cx="266401" cy="9585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A272F22-5E22-C027-B2F6-2ED41AE7853E}"/>
              </a:ext>
            </a:extLst>
          </p:cNvPr>
          <p:cNvSpPr/>
          <p:nvPr/>
        </p:nvSpPr>
        <p:spPr>
          <a:xfrm rot="4360256">
            <a:off x="2920624" y="4047981"/>
            <a:ext cx="267005" cy="56239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64BB78-91BD-E066-103F-F8A37D982BBA}"/>
              </a:ext>
            </a:extLst>
          </p:cNvPr>
          <p:cNvSpPr/>
          <p:nvPr/>
        </p:nvSpPr>
        <p:spPr>
          <a:xfrm>
            <a:off x="6796085" y="466725"/>
            <a:ext cx="4691065" cy="704850"/>
          </a:xfrm>
          <a:prstGeom prst="roundRect">
            <a:avLst/>
          </a:prstGeom>
          <a:solidFill>
            <a:srgbClr val="0072DA"/>
          </a:solidFill>
          <a:ln>
            <a:solidFill>
              <a:srgbClr val="007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Book Antiqua" panose="02040602050305030304" pitchFamily="18" charset="0"/>
              </a:rPr>
              <a:t>Биотехнология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87B63E3-A985-DF4B-2B78-A96AFDD06AB6}"/>
              </a:ext>
            </a:extLst>
          </p:cNvPr>
          <p:cNvSpPr/>
          <p:nvPr/>
        </p:nvSpPr>
        <p:spPr>
          <a:xfrm>
            <a:off x="6648450" y="1806929"/>
            <a:ext cx="1857375" cy="879475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Новые лекарства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84740B4-D89C-5222-3007-3B729108A75D}"/>
              </a:ext>
            </a:extLst>
          </p:cNvPr>
          <p:cNvSpPr/>
          <p:nvPr/>
        </p:nvSpPr>
        <p:spPr>
          <a:xfrm>
            <a:off x="8924925" y="1762479"/>
            <a:ext cx="3143250" cy="923925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Новые химикаты</a:t>
            </a:r>
            <a:r>
              <a:rPr lang="en-US" sz="2400" dirty="0">
                <a:latin typeface="Book Antiqua" panose="02040602050305030304" pitchFamily="18" charset="0"/>
              </a:rPr>
              <a:t>/</a:t>
            </a:r>
            <a:r>
              <a:rPr lang="ru-RU" sz="2400" dirty="0">
                <a:latin typeface="Book Antiqua" panose="02040602050305030304" pitchFamily="18" charset="0"/>
              </a:rPr>
              <a:t>смеси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873465E-A10F-26AF-822E-3BA0DF078B6A}"/>
              </a:ext>
            </a:extLst>
          </p:cNvPr>
          <p:cNvSpPr/>
          <p:nvPr/>
        </p:nvSpPr>
        <p:spPr>
          <a:xfrm>
            <a:off x="6796085" y="3132301"/>
            <a:ext cx="2524126" cy="972809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Исследования</a:t>
            </a:r>
            <a:r>
              <a:rPr lang="en-GB" sz="2400" dirty="0">
                <a:latin typeface="Book Antiqua" panose="02040602050305030304" pitchFamily="18" charset="0"/>
              </a:rPr>
              <a:t>/</a:t>
            </a:r>
            <a:r>
              <a:rPr lang="ru-RU" sz="2400" dirty="0">
                <a:latin typeface="Book Antiqua" panose="02040602050305030304" pitchFamily="18" charset="0"/>
              </a:rPr>
              <a:t>эксперименты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0DD3384-0B6C-6019-38D7-E759AE8CEB53}"/>
              </a:ext>
            </a:extLst>
          </p:cNvPr>
          <p:cNvSpPr/>
          <p:nvPr/>
        </p:nvSpPr>
        <p:spPr>
          <a:xfrm>
            <a:off x="9739310" y="3261683"/>
            <a:ext cx="1971677" cy="765175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Экология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5C2A8FA-4C22-2B4C-46B0-3AA188516514}"/>
              </a:ext>
            </a:extLst>
          </p:cNvPr>
          <p:cNvSpPr/>
          <p:nvPr/>
        </p:nvSpPr>
        <p:spPr>
          <a:xfrm>
            <a:off x="8616634" y="4445896"/>
            <a:ext cx="1879916" cy="684765"/>
          </a:xfrm>
          <a:prstGeom prst="roundRect">
            <a:avLst/>
          </a:prstGeom>
          <a:solidFill>
            <a:srgbClr val="007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Продукты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84BF58B3-2962-0FA1-A589-1CAB9FF5A64D}"/>
              </a:ext>
            </a:extLst>
          </p:cNvPr>
          <p:cNvSpPr/>
          <p:nvPr/>
        </p:nvSpPr>
        <p:spPr>
          <a:xfrm rot="1244506">
            <a:off x="7733105" y="1281892"/>
            <a:ext cx="238125" cy="5064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330326CB-ED3A-5DF6-A696-052E3DF46A4C}"/>
              </a:ext>
            </a:extLst>
          </p:cNvPr>
          <p:cNvSpPr/>
          <p:nvPr/>
        </p:nvSpPr>
        <p:spPr>
          <a:xfrm rot="21338207">
            <a:off x="10239506" y="1221632"/>
            <a:ext cx="238125" cy="50641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4580FB03-59B6-0591-A194-D587031FD41A}"/>
              </a:ext>
            </a:extLst>
          </p:cNvPr>
          <p:cNvSpPr/>
          <p:nvPr/>
        </p:nvSpPr>
        <p:spPr>
          <a:xfrm rot="453528">
            <a:off x="8610803" y="1272360"/>
            <a:ext cx="264753" cy="1808678"/>
          </a:xfrm>
          <a:prstGeom prst="downArrow">
            <a:avLst>
              <a:gd name="adj1" fmla="val 49209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C8DC68E4-C9F6-C6C3-3ACA-0DE6061D8432}"/>
              </a:ext>
            </a:extLst>
          </p:cNvPr>
          <p:cNvSpPr/>
          <p:nvPr/>
        </p:nvSpPr>
        <p:spPr>
          <a:xfrm rot="20255247">
            <a:off x="10151930" y="2735028"/>
            <a:ext cx="260848" cy="49111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9B7AB52A-FAF5-B552-92EC-8A7B87D648A3}"/>
              </a:ext>
            </a:extLst>
          </p:cNvPr>
          <p:cNvSpPr/>
          <p:nvPr/>
        </p:nvSpPr>
        <p:spPr>
          <a:xfrm>
            <a:off x="9415460" y="2836744"/>
            <a:ext cx="252648" cy="143875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74F7E6FB-90E0-49B9-DE72-D293E623C59A}"/>
              </a:ext>
            </a:extLst>
          </p:cNvPr>
          <p:cNvSpPr/>
          <p:nvPr/>
        </p:nvSpPr>
        <p:spPr>
          <a:xfrm>
            <a:off x="7226478" y="5796019"/>
            <a:ext cx="4484509" cy="106256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2DA"/>
                </a:solidFill>
                <a:latin typeface="Book Antiqua" panose="02040602050305030304" pitchFamily="18" charset="0"/>
              </a:rPr>
              <a:t>Химия</a:t>
            </a:r>
          </a:p>
        </p:txBody>
      </p:sp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id="{618EA028-A329-9973-339A-11FADBCFDE92}"/>
              </a:ext>
            </a:extLst>
          </p:cNvPr>
          <p:cNvSpPr/>
          <p:nvPr/>
        </p:nvSpPr>
        <p:spPr>
          <a:xfrm>
            <a:off x="419100" y="5768546"/>
            <a:ext cx="4114800" cy="106256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2DA"/>
                </a:solidFill>
                <a:latin typeface="Book Antiqua" panose="02040602050305030304" pitchFamily="18" charset="0"/>
              </a:rPr>
              <a:t>Медицина</a:t>
            </a:r>
          </a:p>
        </p:txBody>
      </p:sp>
    </p:spTree>
    <p:extLst>
      <p:ext uri="{BB962C8B-B14F-4D97-AF65-F5344CB8AC3E}">
        <p14:creationId xmlns:p14="http://schemas.microsoft.com/office/powerpoint/2010/main" val="28365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>
            <a:extLst>
              <a:ext uri="{FF2B5EF4-FFF2-40B4-BE49-F238E27FC236}">
                <a16:creationId xmlns:a16="http://schemas.microsoft.com/office/drawing/2014/main" id="{08E6B6BE-1463-E531-EC78-8273F907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520"/>
            <a:ext cx="12192000" cy="76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005C0EC-4301-D06C-CE29-11B5BB9D89E9}"/>
              </a:ext>
            </a:extLst>
          </p:cNvPr>
          <p:cNvSpPr/>
          <p:nvPr/>
        </p:nvSpPr>
        <p:spPr>
          <a:xfrm>
            <a:off x="1676399" y="113307"/>
            <a:ext cx="8839201" cy="882651"/>
          </a:xfrm>
          <a:prstGeom prst="roundRect">
            <a:avLst/>
          </a:prstGeom>
          <a:solidFill>
            <a:srgbClr val="20B2B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ook Antiqua" panose="02040602050305030304" pitchFamily="18" charset="0"/>
              </a:rPr>
              <a:t>Удивительные открытия!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DAD320-83DE-083D-340F-3B2DCF9DB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247776"/>
            <a:ext cx="3981450" cy="2476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261F55-22B4-C15B-962A-FAF04AD6F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144588"/>
            <a:ext cx="4179887" cy="2772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D3A9D4B-EC62-94BA-C86D-2D9F46CE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3" y="4025862"/>
            <a:ext cx="4584702" cy="2578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32DE8F-519D-CF48-2C23-3E9D395B65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03" y="4062770"/>
            <a:ext cx="3949065" cy="2632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836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79585-89EC-9FF1-F58E-72ABC357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B5EBB-2F61-072C-BC54-A0981542B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44FF85-B797-C7E3-F4BA-C268304F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28641"/>
            <a:ext cx="12192000" cy="8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AE8199-1AC7-944C-77BA-CBEC692020BA}"/>
              </a:ext>
            </a:extLst>
          </p:cNvPr>
          <p:cNvSpPr/>
          <p:nvPr/>
        </p:nvSpPr>
        <p:spPr>
          <a:xfrm>
            <a:off x="1676399" y="113307"/>
            <a:ext cx="8839201" cy="882651"/>
          </a:xfrm>
          <a:prstGeom prst="roundRect">
            <a:avLst/>
          </a:prstGeom>
          <a:solidFill>
            <a:srgbClr val="00819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ook Antiqua" panose="02040602050305030304" pitchFamily="18" charset="0"/>
              </a:rPr>
              <a:t>Полезные журналы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56A6CC1-B2E2-2B3F-3077-E9D95444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" y="2716094"/>
            <a:ext cx="2716622" cy="34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D45D810-39F5-382B-D934-FD4DE25F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35" y="1144588"/>
            <a:ext cx="2860843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08379C9-06B9-32AB-84BA-27A4F110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90" y="2623690"/>
            <a:ext cx="2860843" cy="3645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B28D2A42-F49D-8E29-C4B4-7B86C20F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80" y="1130895"/>
            <a:ext cx="2919074" cy="36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39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 yashenina</dc:creator>
  <cp:lastModifiedBy>anastasia yashenina</cp:lastModifiedBy>
  <cp:revision>1</cp:revision>
  <dcterms:created xsi:type="dcterms:W3CDTF">2023-02-08T16:53:06Z</dcterms:created>
  <dcterms:modified xsi:type="dcterms:W3CDTF">2023-02-08T16:53:31Z</dcterms:modified>
</cp:coreProperties>
</file>