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14" autoAdjust="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8DC6B-0FE0-4DB9-804C-890BFEE97AC0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26021-33EF-4640-9D51-E5994746E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6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6021-33EF-4640-9D51-E5994746E93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8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CE84-2C1F-42FD-9604-C3F5039CB26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D411-589A-4144-B985-CD96886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CE84-2C1F-42FD-9604-C3F5039CB26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D411-589A-4144-B985-CD96886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93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CE84-2C1F-42FD-9604-C3F5039CB26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D411-589A-4144-B985-CD96886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9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CE84-2C1F-42FD-9604-C3F5039CB26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D411-589A-4144-B985-CD96886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5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CE84-2C1F-42FD-9604-C3F5039CB26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D411-589A-4144-B985-CD96886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9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CE84-2C1F-42FD-9604-C3F5039CB26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D411-589A-4144-B985-CD96886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CE84-2C1F-42FD-9604-C3F5039CB26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D411-589A-4144-B985-CD96886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3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CE84-2C1F-42FD-9604-C3F5039CB26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D411-589A-4144-B985-CD96886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9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CE84-2C1F-42FD-9604-C3F5039CB26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D411-589A-4144-B985-CD96886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CE84-2C1F-42FD-9604-C3F5039CB26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D411-589A-4144-B985-CD96886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3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CE84-2C1F-42FD-9604-C3F5039CB26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D411-589A-4144-B985-CD96886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2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E84-2C1F-42FD-9604-C3F5039CB26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D411-589A-4144-B985-CD96886E5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4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66706"/>
            <a:ext cx="84969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lnSpc>
                <a:spcPct val="125000"/>
              </a:lnSpc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Проектная работа на тему: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90170" algn="ctr">
              <a:lnSpc>
                <a:spcPct val="125000"/>
              </a:lnSpc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«Красные ворота»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1348740" indent="449580" algn="just">
              <a:lnSpc>
                <a:spcPct val="125000"/>
              </a:lnSpc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1348740" indent="449580" algn="just">
              <a:lnSpc>
                <a:spcPct val="125000"/>
              </a:lnSpc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1348740" indent="449580" algn="just">
              <a:lnSpc>
                <a:spcPct val="125000"/>
              </a:lnSpc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1348740" indent="449580" algn="r"/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Авторы проекта</a:t>
            </a:r>
            <a:endParaRPr lang="ru-RU" sz="2000" b="1" i="1" dirty="0" smtClean="0">
              <a:effectLst/>
              <a:latin typeface="Times New Roman"/>
              <a:ea typeface="Times New Roman"/>
            </a:endParaRPr>
          </a:p>
          <a:p>
            <a:pPr marL="1348740" indent="449580" algn="r"/>
            <a:r>
              <a:rPr lang="ru-RU" sz="2000" b="1" i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Провкина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Валерия</a:t>
            </a:r>
            <a:endParaRPr lang="ru-RU" sz="2000" b="1" i="1" dirty="0" smtClean="0">
              <a:effectLst/>
              <a:latin typeface="Times New Roman"/>
              <a:ea typeface="Times New Roman"/>
            </a:endParaRPr>
          </a:p>
          <a:p>
            <a:pPr marL="1348740" indent="449580" algn="r"/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Алексеев Андрей</a:t>
            </a:r>
            <a:endParaRPr lang="ru-RU" sz="2000" b="1" i="1" dirty="0" smtClean="0">
              <a:effectLst/>
              <a:latin typeface="Times New Roman"/>
              <a:ea typeface="Times New Roman"/>
            </a:endParaRPr>
          </a:p>
          <a:p>
            <a:pPr marL="1348740" indent="449580" algn="just">
              <a:lnSpc>
                <a:spcPct val="125000"/>
              </a:lnSpc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000" b="1" i="1" dirty="0" smtClean="0">
              <a:effectLst/>
              <a:latin typeface="Times New Roman"/>
              <a:ea typeface="Times New Roman"/>
            </a:endParaRPr>
          </a:p>
          <a:p>
            <a:pPr marL="1348740" indent="449580" algn="r"/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Консультант проекта: </a:t>
            </a:r>
            <a:endParaRPr lang="ru-RU" sz="2000" b="1" i="1" dirty="0" smtClean="0">
              <a:effectLst/>
              <a:latin typeface="Times New Roman"/>
              <a:ea typeface="Times New Roman"/>
            </a:endParaRPr>
          </a:p>
          <a:p>
            <a:pPr marL="1348740" indent="449580" algn="r"/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Печорина Ольга </a:t>
            </a:r>
            <a:r>
              <a:rPr lang="ru-RU" sz="2000" b="1" i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Владленовна</a:t>
            </a:r>
            <a:endParaRPr lang="ru-RU" sz="2000" b="1" i="1" dirty="0" smtClean="0">
              <a:effectLst/>
              <a:latin typeface="Times New Roman"/>
              <a:ea typeface="Times New Roman"/>
            </a:endParaRPr>
          </a:p>
          <a:p>
            <a:pPr marL="1348740" indent="449580" algn="just">
              <a:lnSpc>
                <a:spcPct val="125000"/>
              </a:lnSpc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1348740" indent="449580" algn="just">
              <a:lnSpc>
                <a:spcPct val="125000"/>
              </a:lnSpc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25000"/>
              </a:lnSpc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Москва 2022 г.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850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7048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Высотное здание на площади Красных Ворот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6" name="Picture 2" descr="1618682291_36-funart_pro-p-visotka-na-krasnikh-vorotakh-krasivie-mest-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63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-dachnikov.com/uploads/posts/2021-10/1633920686_121-p-doma-stalinki-foto-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5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332656"/>
            <a:ext cx="4896544" cy="51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Лермонтовский сквер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6" name="Picture 4" descr="https://img-fotki.yandex.ru/get/53/bochkarev009.5a/0_3c4eb_874d6a79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372"/>
            <a:ext cx="9144000" cy="60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0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241179_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08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260648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ea typeface="Calibri"/>
                <a:cs typeface="Times New Roman"/>
              </a:rPr>
              <a:t>                        Скульптура «Сезонник»</a:t>
            </a:r>
            <a:endParaRPr lang="ru-RU" sz="2800" dirty="0"/>
          </a:p>
        </p:txBody>
      </p:sp>
      <p:pic>
        <p:nvPicPr>
          <p:cNvPr id="10242" name="Picture 2" descr="2020072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38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404664"/>
            <a:ext cx="3280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Здание ОАО «РЖД»</a:t>
            </a:r>
          </a:p>
        </p:txBody>
      </p:sp>
      <p:pic>
        <p:nvPicPr>
          <p:cNvPr id="11268" name="Picture 4" descr="https://mzd.rzd.ru/api/media/resources/3143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884"/>
            <a:ext cx="9144000" cy="59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7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img-fotki.yandex.ru/get/4601/gelionsk.b9/0_442a2_a147bd15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1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9175" y="18864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Здание Главного вычислительного центра – филиала ОАО «РЖД»</a:t>
            </a:r>
          </a:p>
        </p:txBody>
      </p:sp>
      <p:pic>
        <p:nvPicPr>
          <p:cNvPr id="13314" name="Picture 2" descr="https://mzd.rzd.ru/api/media/resources/3102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1917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1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g-fotki.yandex.ru/get/4509/gelionsk.b9/0_442a3_9f55f1e2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3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ikiwiki.com/uploads/posts/2022-02/1644895989_1-fikiwiki-com-p-kartinka-spasibo-za-vnimanie-dlya-prezenta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fikiwiki.com/uploads/posts/2022-02/1644895989_1-fikiwiki-com-p-kartinka-spasibo-za-vnimanie-dlya-prezenta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fikiwiki.com/uploads/posts/2022-02/1644895989_1-fikiwiki-com-p-kartinka-spasibo-za-vnimanie-dlya-prezenta-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fikiwiki.com/uploads/posts/2022-02/1644895989_1-fikiwiki-com-p-kartinka-spasibo-za-vnimanie-dlya-prezenta-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fikiwiki.com/uploads/posts/2022-02/1644895989_1-fikiwiki-com-p-kartinka-spasibo-za-vnimanie-dlya-prezenta-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fikiwiki.com/uploads/posts/2022-02/1644895989_1-fikiwiki-com-p-kartinka-spasibo-za-vnimanie-dlya-prezenta-1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14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626469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</a:rPr>
              <a:t>Обоснование выбора темы</a:t>
            </a:r>
            <a:endParaRPr lang="ru-RU" sz="45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800" dirty="0" smtClean="0"/>
              <a:t>Мы </a:t>
            </a:r>
            <a:r>
              <a:rPr lang="ru-RU" sz="3800" dirty="0"/>
              <a:t>выбрали эту тему, поскольку  нам стало интересно изучать историю Москву, узнавать интересные факты ее районов и территорий</a:t>
            </a:r>
            <a:r>
              <a:rPr lang="ru-RU" sz="3800" dirty="0" smtClean="0"/>
              <a:t>.</a:t>
            </a:r>
          </a:p>
          <a:p>
            <a:pPr marL="0" indent="0" algn="ctr">
              <a:buNone/>
            </a:pPr>
            <a:endParaRPr lang="ru-RU" sz="3800" dirty="0" smtClean="0"/>
          </a:p>
          <a:p>
            <a:pPr marL="0" indent="0" algn="ctr">
              <a:buNone/>
            </a:pPr>
            <a:endParaRPr lang="ru-RU" sz="3800" dirty="0" smtClean="0"/>
          </a:p>
          <a:p>
            <a:pPr marL="0" indent="0" algn="ctr">
              <a:buNone/>
            </a:pPr>
            <a:endParaRPr lang="ru-RU" sz="3800" dirty="0"/>
          </a:p>
          <a:p>
            <a:pPr marL="0" lvl="0" indent="0" algn="ctr">
              <a:buNone/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</a:rPr>
              <a:t>Актуальность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</a:rPr>
              <a:t>проекта</a:t>
            </a:r>
          </a:p>
          <a:p>
            <a:pPr marL="0" indent="0">
              <a:buNone/>
            </a:pPr>
            <a:r>
              <a:rPr lang="ru-RU" sz="3800" dirty="0" smtClean="0"/>
              <a:t>Наш </a:t>
            </a:r>
            <a:r>
              <a:rPr lang="ru-RU" sz="3800" dirty="0"/>
              <a:t>проект позволяет познакомиться с историей старинной местности Москвы, раскрыть тайну ее названия и рассказать об интересных фактах</a:t>
            </a:r>
            <a:r>
              <a:rPr lang="ru-RU" sz="3800" dirty="0" smtClean="0"/>
              <a:t>.</a:t>
            </a:r>
          </a:p>
          <a:p>
            <a:pPr marL="0" indent="0">
              <a:buNone/>
            </a:pPr>
            <a:endParaRPr lang="ru-RU" sz="3800" dirty="0"/>
          </a:p>
          <a:p>
            <a:pPr marL="0" indent="0">
              <a:buNone/>
            </a:pPr>
            <a:r>
              <a:rPr lang="ru-RU" sz="3800" b="1" dirty="0"/>
              <a:t> </a:t>
            </a:r>
            <a:endParaRPr lang="ru-RU" sz="3800" b="1" dirty="0" smtClean="0"/>
          </a:p>
          <a:p>
            <a:pPr marL="0" indent="0">
              <a:buNone/>
            </a:pPr>
            <a:endParaRPr lang="ru-RU" sz="3800" dirty="0"/>
          </a:p>
          <a:p>
            <a:pPr marL="0" indent="0" algn="ctr">
              <a:buNone/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</a:rPr>
              <a:t>Проблема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</a:rPr>
              <a:t>проекта</a:t>
            </a:r>
            <a:endParaRPr lang="ru-RU" sz="4500" b="1" dirty="0"/>
          </a:p>
          <a:p>
            <a:pPr marL="0" indent="0">
              <a:buNone/>
            </a:pPr>
            <a:r>
              <a:rPr lang="ru-RU" sz="3800" dirty="0"/>
              <a:t>При выполнении проекта мы столкнулись с проблемой, что непосредственно сам объект в настоящее время уже не существует, и мы можем только на фото его увидеть. К тому же при проведении репетиций нас все время преследовала ненастная погода, что несколько затрудняло ее проведение. Но, как говорится, у природы нет плохой погоды.</a:t>
            </a:r>
          </a:p>
          <a:p>
            <a:pPr marL="0" indent="0">
              <a:buNone/>
            </a:pPr>
            <a:r>
              <a:rPr lang="ru-RU" sz="3800" dirty="0"/>
              <a:t> </a:t>
            </a:r>
            <a:endParaRPr lang="ru-RU" sz="3800" dirty="0" smtClean="0"/>
          </a:p>
          <a:p>
            <a:pPr marL="0" indent="0">
              <a:buNone/>
            </a:pPr>
            <a:endParaRPr lang="ru-RU" sz="3800" dirty="0" smtClean="0"/>
          </a:p>
          <a:p>
            <a:pPr marL="0" indent="0">
              <a:buNone/>
            </a:pPr>
            <a:endParaRPr lang="ru-RU" sz="3800" dirty="0"/>
          </a:p>
          <a:p>
            <a:pPr marL="0" lvl="0" indent="0" algn="ctr">
              <a:buNone/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</a:rPr>
              <a:t>Цель </a:t>
            </a:r>
            <a:r>
              <a:rPr lang="ru-RU" sz="4500" b="1" dirty="0">
                <a:solidFill>
                  <a:schemeClr val="tx2">
                    <a:lumMod val="50000"/>
                  </a:schemeClr>
                </a:solidFill>
              </a:rPr>
              <a:t>проекта</a:t>
            </a:r>
          </a:p>
          <a:p>
            <a:pPr marL="0" indent="0">
              <a:buNone/>
            </a:pPr>
            <a:r>
              <a:rPr lang="ru-RU" sz="3800" dirty="0" smtClean="0"/>
              <a:t>Рассказать </a:t>
            </a:r>
            <a:r>
              <a:rPr lang="ru-RU" sz="3800" dirty="0"/>
              <a:t>историю возникновения названия, познакомить, путь только на фото, но с объектом. А также рассказать историю местности, связанную с выбранной нами темой.</a:t>
            </a:r>
          </a:p>
          <a:p>
            <a:pPr marL="0" indent="0">
              <a:buNone/>
            </a:pPr>
            <a:r>
              <a:rPr lang="ru-RU" sz="3800" dirty="0"/>
              <a:t>И мы надеемся побудить еще большее количество учеников, узнавать историю своего родного города.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31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332656"/>
            <a:ext cx="383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История названия – Красные ворота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68952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18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11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stvu.com/_p/d/9/a/b/9abde19c541249893cc81dae037ce5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"/>
            <a:ext cx="9108504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6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260648"/>
            <a:ext cx="33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r>
              <a:rPr lang="ru-RU" sz="2400" b="1" dirty="0"/>
              <a:t>Метро Красные ворота</a:t>
            </a:r>
            <a:endParaRPr lang="ru-RU" sz="2400" dirty="0"/>
          </a:p>
        </p:txBody>
      </p:sp>
      <p:pic>
        <p:nvPicPr>
          <p:cNvPr id="2050" name="Picture 2" descr="Moscow_KrasnyeVorota_12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" y="722313"/>
            <a:ext cx="9144000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68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tro_Krasnye_Vor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54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g-fotki.yandex.ru/get/3806/91982721.0/0_13a319_b5e73f10_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осква_Красные_Ворота_Северный_вестибюль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42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93</Words>
  <Application>Microsoft Office PowerPoint</Application>
  <PresentationFormat>Экран (4:3)</PresentationFormat>
  <Paragraphs>41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12</cp:revision>
  <dcterms:created xsi:type="dcterms:W3CDTF">2022-12-03T14:02:16Z</dcterms:created>
  <dcterms:modified xsi:type="dcterms:W3CDTF">2023-01-24T19:13:28Z</dcterms:modified>
</cp:coreProperties>
</file>