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9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5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068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35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104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54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8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5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585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92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29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9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6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1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02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9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EC9D-541B-4FC0-9807-9E3676355747}" type="datetimeFigureOut">
              <a:rPr lang="ru-RU" smtClean="0"/>
              <a:t>25.12.2022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C46DDD-6E40-4FCB-8F3B-556F894E0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29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wap.nikolaistriemin.repl.c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Сайт объявлений об обмене вещами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Стремин Николай</a:t>
            </a:r>
            <a:r>
              <a:rPr lang="en-US" dirty="0" smtClean="0"/>
              <a:t> </a:t>
            </a:r>
            <a:r>
              <a:rPr lang="ru-RU" dirty="0" smtClean="0"/>
              <a:t>Сергеевич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66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Создать систему для "умного" </a:t>
            </a:r>
            <a:r>
              <a:rPr lang="ru-RU" dirty="0" smtClean="0"/>
              <a:t>обмена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Задачи</a:t>
            </a:r>
          </a:p>
          <a:p>
            <a:r>
              <a:rPr lang="ru-RU" dirty="0"/>
              <a:t>Изучение HTML - кода.</a:t>
            </a:r>
          </a:p>
          <a:p>
            <a:r>
              <a:rPr lang="ru-RU" dirty="0"/>
              <a:t>Создание основы сайта.</a:t>
            </a:r>
          </a:p>
          <a:p>
            <a:r>
              <a:rPr lang="ru-RU" dirty="0"/>
              <a:t>Добыть картинки.</a:t>
            </a:r>
          </a:p>
          <a:p>
            <a:r>
              <a:rPr lang="ru-RU" dirty="0"/>
              <a:t>Доработка проекта.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216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я добился своих целей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6226"/>
              </p:ext>
            </p:extLst>
          </p:nvPr>
        </p:nvGraphicFramePr>
        <p:xfrm>
          <a:off x="677863" y="2160588"/>
          <a:ext cx="8596312" cy="4624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123741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добился</a:t>
                      </a:r>
                      <a:endParaRPr lang="ru-RU" dirty="0"/>
                    </a:p>
                  </a:txBody>
                  <a:tcPr marL="74751" marR="74751"/>
                </a:tc>
              </a:tr>
              <a:tr h="1123741">
                <a:tc>
                  <a:txBody>
                    <a:bodyPr/>
                    <a:lstStyle/>
                    <a:p>
                      <a:r>
                        <a:rPr lang="ru-RU" dirty="0" smtClean="0"/>
                        <a:t>Выучить</a:t>
                      </a:r>
                      <a:r>
                        <a:rPr lang="en-US" baseline="0" dirty="0" smtClean="0"/>
                        <a:t> HTML-</a:t>
                      </a:r>
                      <a:r>
                        <a:rPr lang="ru-RU" baseline="0" dirty="0" smtClean="0"/>
                        <a:t>код.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прошел</a:t>
                      </a:r>
                      <a:r>
                        <a:rPr lang="ru-RU" baseline="0" dirty="0" smtClean="0"/>
                        <a:t> всю обучающую программу на </a:t>
                      </a:r>
                      <a:r>
                        <a:rPr lang="en-US" baseline="0" dirty="0" err="1" smtClean="0"/>
                        <a:t>Replit</a:t>
                      </a:r>
                      <a:r>
                        <a:rPr lang="ru-RU" baseline="0" dirty="0" smtClean="0"/>
                        <a:t>, а заодно и сделал основу сайта.</a:t>
                      </a:r>
                      <a:endParaRPr lang="ru-RU" dirty="0"/>
                    </a:p>
                  </a:txBody>
                  <a:tcPr marL="74751" marR="74751"/>
                </a:tc>
              </a:tr>
              <a:tr h="112374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Нагенерировать</a:t>
                      </a:r>
                      <a:r>
                        <a:rPr lang="ru-RU" baseline="0" dirty="0" smtClean="0"/>
                        <a:t> картинки.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использовал </a:t>
                      </a:r>
                      <a:r>
                        <a:rPr lang="en-US" dirty="0" smtClean="0"/>
                        <a:t>Stable Diffusion</a:t>
                      </a:r>
                      <a:r>
                        <a:rPr lang="ru-RU" dirty="0" smtClean="0"/>
                        <a:t>(кстати</a:t>
                      </a:r>
                      <a:r>
                        <a:rPr lang="ru-RU" baseline="0" dirty="0" smtClean="0"/>
                        <a:t> картинка в конце оттуда же) и сделал кучу картинок, использовав лишь часть.</a:t>
                      </a:r>
                      <a:endParaRPr lang="ru-RU" dirty="0"/>
                    </a:p>
                  </a:txBody>
                  <a:tcPr marL="74751" marR="74751"/>
                </a:tc>
              </a:tr>
              <a:tr h="1123741">
                <a:tc>
                  <a:txBody>
                    <a:bodyPr/>
                    <a:lstStyle/>
                    <a:p>
                      <a:r>
                        <a:rPr lang="ru-RU" dirty="0" smtClean="0"/>
                        <a:t>Добавить объявления.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воспользовался</a:t>
                      </a:r>
                      <a:r>
                        <a:rPr lang="ru-RU" baseline="0" dirty="0" smtClean="0"/>
                        <a:t> ненастоящими объявлениями(но одно настоящее), чтобы сайт не был пустым. Пишите мне, я добавлю ваши.</a:t>
                      </a:r>
                      <a:endParaRPr lang="ru-RU" dirty="0"/>
                    </a:p>
                  </a:txBody>
                  <a:tcPr marL="74751" marR="747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2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Ссылка на </a:t>
            </a:r>
            <a:r>
              <a:rPr lang="en-US" dirty="0"/>
              <a:t>c</a:t>
            </a:r>
            <a:r>
              <a:rPr lang="ru-RU" dirty="0" err="1" smtClean="0"/>
              <a:t>айт</a:t>
            </a:r>
            <a:r>
              <a:rPr lang="ru-RU" dirty="0" smtClean="0"/>
              <a:t>: </a:t>
            </a: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://swap.nikolaistriemin.repl.co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21" y="2160588"/>
            <a:ext cx="6665795" cy="3881437"/>
          </a:xfrm>
        </p:spPr>
      </p:pic>
    </p:spTree>
    <p:extLst>
      <p:ext uri="{BB962C8B-B14F-4D97-AF65-F5344CB8AC3E}">
        <p14:creationId xmlns:p14="http://schemas.microsoft.com/office/powerpoint/2010/main" val="341836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05445" y="2099843"/>
            <a:ext cx="2841567" cy="1325563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i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80" y="248305"/>
            <a:ext cx="6354201" cy="6354201"/>
          </a:xfrm>
        </p:spPr>
      </p:pic>
    </p:spTree>
    <p:extLst>
      <p:ext uri="{BB962C8B-B14F-4D97-AF65-F5344CB8AC3E}">
        <p14:creationId xmlns:p14="http://schemas.microsoft.com/office/powerpoint/2010/main" val="143229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24437</TotalTime>
  <Words>118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Сайт объявлений об обмене вещами</vt:lpstr>
      <vt:lpstr>Цель</vt:lpstr>
      <vt:lpstr>Как я добился своих целей?</vt:lpstr>
      <vt:lpstr>Ссылка на cайт: https://swap.nikolaistriemin.repl.co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Сайт объявлений об обмене вещами</dc:title>
  <dc:creator>Стремин Сергей</dc:creator>
  <cp:lastModifiedBy>Стремин Сергей</cp:lastModifiedBy>
  <cp:revision>11</cp:revision>
  <dcterms:created xsi:type="dcterms:W3CDTF">2022-12-12T19:27:14Z</dcterms:created>
  <dcterms:modified xsi:type="dcterms:W3CDTF">2023-01-11T16:53:40Z</dcterms:modified>
</cp:coreProperties>
</file>