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32ADB8-5045-473B-BF8E-DAB7D80C11DC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D850D8-DA35-4A01-8D34-C4A7AAF42B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0560" y="1628800"/>
            <a:ext cx="7272808" cy="2692896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Математический </a:t>
            </a:r>
            <a:r>
              <a:rPr lang="ru-RU" sz="6000" dirty="0" err="1" smtClean="0"/>
              <a:t>квест</a:t>
            </a:r>
            <a:r>
              <a:rPr lang="ru-RU" sz="6000" dirty="0" smtClean="0"/>
              <a:t> по парку </a:t>
            </a:r>
            <a:r>
              <a:rPr lang="ru-RU" sz="6000" dirty="0" err="1" smtClean="0"/>
              <a:t>вднх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6021288"/>
            <a:ext cx="2929880" cy="685800"/>
          </a:xfrm>
        </p:spPr>
        <p:txBody>
          <a:bodyPr/>
          <a:lstStyle/>
          <a:p>
            <a:r>
              <a:rPr lang="ru-RU" dirty="0" smtClean="0"/>
              <a:t>Мирная Софья 6 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9417"/>
            <a:ext cx="3600400" cy="231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708920"/>
            <a:ext cx="8352928" cy="343091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119,с 288: количество аббревиатур на решетках окон.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Павильон  Армения, стоимость борща в меню у входа, сумма цифр.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119 с519, название арт-музея.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Решите уравнение (номер павильона):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</a:t>
            </a:r>
            <a:r>
              <a:rPr lang="en-US" dirty="0" smtClean="0"/>
              <a:t>(</a:t>
            </a:r>
            <a:r>
              <a:rPr lang="en-US" dirty="0"/>
              <a:t>X </a:t>
            </a:r>
            <a:r>
              <a:rPr lang="en-US" b="1" dirty="0" smtClean="0">
                <a:latin typeface="Times New Roman"/>
                <a:cs typeface="Times New Roman"/>
              </a:rPr>
              <a:t>×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35)</a:t>
            </a:r>
            <a:r>
              <a:rPr lang="ru-RU" dirty="0" smtClean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16</a:t>
            </a:r>
            <a:r>
              <a:rPr lang="ru-RU" dirty="0" smtClean="0"/>
              <a:t> </a:t>
            </a:r>
            <a:r>
              <a:rPr lang="en-US" dirty="0" smtClean="0"/>
              <a:t>140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по парку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3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280920" cy="388843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Номер электробуса на перекрёстке</a:t>
            </a:r>
            <a:r>
              <a:rPr lang="ru-RU" sz="1800" dirty="0" smtClean="0"/>
              <a:t>.</a:t>
            </a:r>
            <a:endParaRPr lang="ru-RU" sz="1800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Ограждение рядом со сканером </a:t>
            </a:r>
            <a:r>
              <a:rPr lang="ru-RU" sz="1800" dirty="0" smtClean="0"/>
              <a:t>будущего</a:t>
            </a:r>
            <a:r>
              <a:rPr lang="ru-RU" sz="1800" dirty="0"/>
              <a:t>, сторона со словом БЛОКЧЕЙН, </a:t>
            </a:r>
            <a:r>
              <a:rPr lang="ru-RU" sz="1800" dirty="0" smtClean="0"/>
              <a:t>цифра.</a:t>
            </a:r>
            <a:endParaRPr lang="ru-RU" sz="1800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Благоустройство и комфорт</a:t>
            </a:r>
            <a:r>
              <a:rPr lang="ru-RU" sz="1800"/>
              <a:t>: </a:t>
            </a:r>
            <a:r>
              <a:rPr lang="ru-RU" sz="1800" dirty="0"/>
              <a:t>с</a:t>
            </a:r>
            <a:r>
              <a:rPr lang="ru-RU" sz="1800" smtClean="0"/>
              <a:t>колько </a:t>
            </a:r>
            <a:r>
              <a:rPr lang="ru-RU" sz="1800" dirty="0" smtClean="0"/>
              <a:t>всего проблем изображено на </a:t>
            </a:r>
            <a:r>
              <a:rPr lang="ru-RU" sz="1800" dirty="0" smtClean="0"/>
              <a:t>экранах?</a:t>
            </a:r>
            <a:endParaRPr lang="ru-RU" sz="1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/>
              <a:t>МЭШ</a:t>
            </a:r>
            <a:r>
              <a:rPr lang="ru-RU" sz="1800" dirty="0"/>
              <a:t>: сколько родителей ежедневно проверяют оценки в МЭШ?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Выход: сколько кружков с транспортом изображено </a:t>
            </a:r>
            <a:r>
              <a:rPr lang="ru-RU" sz="1800" dirty="0" smtClean="0"/>
              <a:t>справа? 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Выйдите из павильона на улицу, поверните налево, пройдите до столба-указателя</a:t>
            </a:r>
            <a:r>
              <a:rPr lang="ru-RU" sz="1800" dirty="0" smtClean="0"/>
              <a:t>: </a:t>
            </a:r>
            <a:r>
              <a:rPr lang="ru-RU" sz="1800" dirty="0" smtClean="0"/>
              <a:t>разница </a:t>
            </a:r>
            <a:r>
              <a:rPr lang="ru-RU" sz="1800" dirty="0"/>
              <a:t>Б</a:t>
            </a:r>
            <a:r>
              <a:rPr lang="ru-RU" sz="1800" dirty="0" smtClean="0"/>
              <a:t>еларуси </a:t>
            </a:r>
            <a:r>
              <a:rPr lang="ru-RU" sz="1800" dirty="0"/>
              <a:t>и К</a:t>
            </a:r>
            <a:r>
              <a:rPr lang="ru-RU" sz="1800" dirty="0" smtClean="0"/>
              <a:t>азахстана</a:t>
            </a:r>
            <a:r>
              <a:rPr lang="ru-RU" sz="18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по павильону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6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3068960"/>
            <a:ext cx="3888432" cy="3710148"/>
          </a:xfrm>
        </p:spPr>
        <p:txBody>
          <a:bodyPr numCol="2">
            <a:noAutofit/>
          </a:bodyPr>
          <a:lstStyle/>
          <a:p>
            <a:r>
              <a:rPr lang="ru-RU" sz="1800" b="1" dirty="0"/>
              <a:t>Вопросы </a:t>
            </a:r>
            <a:br>
              <a:rPr lang="ru-RU" sz="1800" b="1" dirty="0"/>
            </a:br>
            <a:r>
              <a:rPr lang="ru-RU" sz="1800" b="1" dirty="0"/>
              <a:t>по парку:</a:t>
            </a:r>
          </a:p>
          <a:p>
            <a:pPr marL="268288" lvl="0" indent="-179388">
              <a:buFont typeface="+mj-lt"/>
              <a:buAutoNum type="arabicPeriod"/>
            </a:pPr>
            <a:r>
              <a:rPr lang="ru-RU" sz="1800" dirty="0"/>
              <a:t>10</a:t>
            </a:r>
          </a:p>
          <a:p>
            <a:pPr marL="268288" lvl="0" indent="-179388">
              <a:buFont typeface="+mj-lt"/>
              <a:buAutoNum type="arabicPeriod"/>
            </a:pPr>
            <a:r>
              <a:rPr lang="ru-RU" sz="1800" dirty="0"/>
              <a:t>14</a:t>
            </a:r>
          </a:p>
          <a:p>
            <a:pPr marL="268288" indent="-179388">
              <a:buFont typeface="+mj-lt"/>
              <a:buAutoNum type="arabicPeriod"/>
            </a:pPr>
            <a:r>
              <a:rPr lang="ru-RU" sz="1800" dirty="0"/>
              <a:t>1000 и 1</a:t>
            </a:r>
          </a:p>
          <a:p>
            <a:pPr marL="268288" lvl="0" indent="-179388">
              <a:buFont typeface="+mj-lt"/>
              <a:buAutoNum type="arabicPeriod"/>
            </a:pPr>
            <a:r>
              <a:rPr lang="ru-RU" sz="1800" dirty="0" smtClean="0"/>
              <a:t>461</a:t>
            </a:r>
            <a:endParaRPr lang="ru-RU" sz="1800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r>
              <a:rPr lang="ru-RU" sz="1800" b="1" dirty="0" smtClean="0"/>
              <a:t>Вопросы </a:t>
            </a:r>
            <a:r>
              <a:rPr lang="ru-RU" sz="1800" b="1" dirty="0"/>
              <a:t>по павильону: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/>
              <a:t>73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5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/>
              <a:t>24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400 000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4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18-11=7</a:t>
            </a:r>
          </a:p>
          <a:p>
            <a:endParaRPr lang="ru-RU" sz="1800" dirty="0" smtClean="0"/>
          </a:p>
          <a:p>
            <a:endParaRPr lang="ru-RU" sz="1800" b="1" dirty="0" smtClean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04" y="3140968"/>
            <a:ext cx="4536504" cy="30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03648" y="3212976"/>
            <a:ext cx="7123113" cy="3206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Проект, предлагающий </a:t>
            </a:r>
            <a:r>
              <a:rPr lang="ru-RU" sz="4000" dirty="0"/>
              <a:t>вам увлекательно провести выходной в парке ВДНХ.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640" y="3212976"/>
            <a:ext cx="7123113" cy="3062064"/>
          </a:xfrm>
        </p:spPr>
        <p:txBody>
          <a:bodyPr>
            <a:normAutofit/>
          </a:bodyPr>
          <a:lstStyle/>
          <a:p>
            <a:r>
              <a:rPr lang="ru-RU" sz="4000" dirty="0"/>
              <a:t>Создать познавательно-развлекательный </a:t>
            </a:r>
            <a:r>
              <a:rPr lang="ru-RU" sz="4000" dirty="0" err="1"/>
              <a:t>квест</a:t>
            </a:r>
            <a:r>
              <a:rPr lang="ru-RU" sz="4000" dirty="0"/>
              <a:t> в парке ВДНХ, включающий </a:t>
            </a:r>
            <a:r>
              <a:rPr lang="ru-RU" sz="4000" dirty="0" smtClean="0"/>
              <a:t>посещение </a:t>
            </a:r>
            <a:r>
              <a:rPr lang="ru-RU" sz="4000" dirty="0"/>
              <a:t>павильонов.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620000" cy="9906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3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05553" y="2700536"/>
            <a:ext cx="7416824" cy="3494112"/>
          </a:xfrm>
        </p:spPr>
        <p:txBody>
          <a:bodyPr>
            <a:noAutofit/>
          </a:bodyPr>
          <a:lstStyle/>
          <a:p>
            <a:r>
              <a:rPr lang="ru-RU" sz="3600" dirty="0"/>
              <a:t>Как весело и занимательно провести время в парке, особенно, когда ты любишь математику? Я предлагаю пройти </a:t>
            </a:r>
            <a:r>
              <a:rPr lang="ru-RU" sz="3600" dirty="0" err="1"/>
              <a:t>квест</a:t>
            </a:r>
            <a:r>
              <a:rPr lang="ru-RU" sz="3600" dirty="0"/>
              <a:t> по парку ВДНХ, в котором потребуется не только навык </a:t>
            </a:r>
            <a:r>
              <a:rPr lang="ru-RU" sz="3600" dirty="0" smtClean="0"/>
              <a:t>ориентирования, но </a:t>
            </a:r>
            <a:r>
              <a:rPr lang="ru-RU" sz="3600" dirty="0"/>
              <a:t>и знание математики.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4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76200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77866"/>
              </p:ext>
            </p:extLst>
          </p:nvPr>
        </p:nvGraphicFramePr>
        <p:xfrm>
          <a:off x="323528" y="2924942"/>
          <a:ext cx="8568954" cy="324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6"/>
                <a:gridCol w="4212468"/>
              </a:tblGrid>
              <a:tr h="576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Выбрать интересный павильон на ВДНХ 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 1 сен 2022 по 10 сен 2022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3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По расположению павильона определить часть парка, в которой будет проходить игра 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с </a:t>
                      </a:r>
                      <a:r>
                        <a:rPr lang="ru-RU" sz="1800" dirty="0">
                          <a:effectLst/>
                        </a:rPr>
                        <a:t>11 сен 2022 по 18 сен 2022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41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Составить вопросы по павильону 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с </a:t>
                      </a:r>
                      <a:r>
                        <a:rPr lang="ru-RU" sz="1800" dirty="0">
                          <a:effectLst/>
                        </a:rPr>
                        <a:t>11 сен 2022 по 25 сен 2022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41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Составить вопросы по парку 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с </a:t>
                      </a: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окт</a:t>
                      </a:r>
                      <a:r>
                        <a:rPr lang="ru-RU" sz="1800" dirty="0">
                          <a:effectLst/>
                        </a:rPr>
                        <a:t> 2022 по 16 </a:t>
                      </a:r>
                      <a:r>
                        <a:rPr lang="ru-RU" sz="1800" dirty="0" err="1">
                          <a:effectLst/>
                        </a:rPr>
                        <a:t>окт</a:t>
                      </a:r>
                      <a:r>
                        <a:rPr lang="ru-RU" sz="1800" dirty="0">
                          <a:effectLst/>
                        </a:rPr>
                        <a:t> 2022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812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Оформить проект 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с </a:t>
                      </a:r>
                      <a:r>
                        <a:rPr lang="ru-RU" sz="1800" dirty="0">
                          <a:effectLst/>
                        </a:rPr>
                        <a:t>17 </a:t>
                      </a:r>
                      <a:r>
                        <a:rPr lang="ru-RU" sz="1800" dirty="0" err="1">
                          <a:effectLst/>
                        </a:rPr>
                        <a:t>окт</a:t>
                      </a:r>
                      <a:r>
                        <a:rPr lang="ru-RU" sz="1800" dirty="0">
                          <a:effectLst/>
                        </a:rPr>
                        <a:t> 2022 по 20 ноя 2022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23928" y="188640"/>
            <a:ext cx="4896544" cy="4104456"/>
          </a:xfrm>
        </p:spPr>
        <p:txBody>
          <a:bodyPr>
            <a:noAutofit/>
          </a:bodyPr>
          <a:lstStyle/>
          <a:p>
            <a:r>
              <a:rPr lang="ru-RU" sz="2000" b="1" dirty="0" err="1"/>
              <a:t>Квест</a:t>
            </a:r>
            <a:r>
              <a:rPr lang="ru-RU" sz="2000" dirty="0"/>
              <a:t>-англ. </a:t>
            </a:r>
            <a:r>
              <a:rPr lang="ru-RU" sz="2000" i="1" dirty="0" err="1"/>
              <a:t>quest</a:t>
            </a:r>
            <a:r>
              <a:rPr lang="ru-RU" sz="2000" dirty="0"/>
              <a:t> — «поиск, предмет поисков, поиск приключений, исполнение рыцарского </a:t>
            </a:r>
            <a:r>
              <a:rPr lang="ru-RU" sz="2000" dirty="0" smtClean="0"/>
              <a:t>обета». </a:t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 err="1" smtClean="0"/>
              <a:t>квестов</a:t>
            </a:r>
            <a:r>
              <a:rPr lang="ru-RU" sz="2000" dirty="0" smtClean="0"/>
              <a:t> нет создателя, они появились благодаря народу.</a:t>
            </a:r>
            <a:endParaRPr lang="ru-RU" sz="2000" dirty="0"/>
          </a:p>
          <a:p>
            <a:r>
              <a:rPr lang="ru-RU" sz="2000" dirty="0"/>
              <a:t>На создание этой игры меня вдохновил проект Бегущий </a:t>
            </a:r>
            <a:r>
              <a:rPr lang="ru-RU" sz="2000" dirty="0" smtClean="0"/>
              <a:t>город. Ежегодно </a:t>
            </a:r>
            <a:r>
              <a:rPr lang="ru-RU" sz="2000" dirty="0"/>
              <a:t>они проводят один большой </a:t>
            </a:r>
            <a:r>
              <a:rPr lang="ru-RU" sz="2000" dirty="0" err="1"/>
              <a:t>квест</a:t>
            </a:r>
            <a:r>
              <a:rPr lang="ru-RU" sz="2000" dirty="0"/>
              <a:t> по Москве, в нем можно участвовать как в одиночку, так и в команде. Также часто проходят маленькие тематические игры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Игры </a:t>
            </a:r>
            <a:r>
              <a:rPr lang="ru-RU" sz="2000" dirty="0"/>
              <a:t>проходят по многим городам России. Мы с семьей часто участвуем в них</a:t>
            </a:r>
            <a:r>
              <a:rPr lang="ru-RU" sz="2000" dirty="0" smtClean="0"/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653136"/>
            <a:ext cx="7364288" cy="792088"/>
          </a:xfrm>
        </p:spPr>
        <p:txBody>
          <a:bodyPr/>
          <a:lstStyle/>
          <a:p>
            <a:r>
              <a:rPr lang="ru-RU" dirty="0" smtClean="0"/>
              <a:t>Об истории </a:t>
            </a:r>
            <a:r>
              <a:rPr lang="ru-RU" dirty="0" err="1" smtClean="0"/>
              <a:t>квестов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6099"/>
          <a:stretch>
            <a:fillRect/>
          </a:stretch>
        </p:blipFill>
        <p:spPr>
          <a:xfrm>
            <a:off x="323528" y="692696"/>
            <a:ext cx="3149877" cy="26649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1465165" cy="148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707904" y="2635351"/>
            <a:ext cx="4352528" cy="1673225"/>
          </a:xfrm>
        </p:spPr>
        <p:txBody>
          <a:bodyPr/>
          <a:lstStyle/>
          <a:p>
            <a:r>
              <a:rPr lang="ru-RU" dirty="0" smtClean="0"/>
              <a:t>Мой </a:t>
            </a:r>
            <a:r>
              <a:rPr lang="ru-RU" dirty="0" err="1" smtClean="0"/>
              <a:t>квест</a:t>
            </a:r>
            <a:r>
              <a:rPr lang="ru-RU" dirty="0" smtClean="0"/>
              <a:t> проходит на территории ВДНХ.</a:t>
            </a:r>
            <a:br>
              <a:rPr lang="ru-RU" dirty="0" smtClean="0"/>
            </a:br>
            <a:r>
              <a:rPr lang="ru-RU" dirty="0" smtClean="0"/>
              <a:t>Вход в парк бесплатный.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ВДНХ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2441"/>
            <a:ext cx="3096344" cy="20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364360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Фонтан «Дружба народов» на ВДН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5335"/>
            <a:ext cx="3712999" cy="24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50" y="-22738"/>
            <a:ext cx="6531895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квеста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6053"/>
            <a:ext cx="3364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75" y="2276872"/>
            <a:ext cx="2280477" cy="30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3451"/>
            <a:ext cx="3240360" cy="43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ВДНХ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992888" cy="5129126"/>
          </a:xfrm>
        </p:spPr>
      </p:pic>
    </p:spTree>
    <p:extLst>
      <p:ext uri="{BB962C8B-B14F-4D97-AF65-F5344CB8AC3E}">
        <p14:creationId xmlns:p14="http://schemas.microsoft.com/office/powerpoint/2010/main" val="3194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</TotalTime>
  <Words>287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Математический квест по парку вднх</vt:lpstr>
      <vt:lpstr>Описание проекта</vt:lpstr>
      <vt:lpstr>Цель проекта</vt:lpstr>
      <vt:lpstr>Проблема проекта</vt:lpstr>
      <vt:lpstr>Задачи</vt:lpstr>
      <vt:lpstr>Об истории квестов</vt:lpstr>
      <vt:lpstr>Парк ВДНХ</vt:lpstr>
      <vt:lpstr>Тест квеста</vt:lpstr>
      <vt:lpstr>Карта ВДНХ</vt:lpstr>
      <vt:lpstr>Вопросы по парку</vt:lpstr>
      <vt:lpstr>Вопросы по павильону</vt:lpstr>
      <vt:lpstr>Ответы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квест по парку вднх</dc:title>
  <dc:creator>Светлана</dc:creator>
  <cp:lastModifiedBy>Светлана</cp:lastModifiedBy>
  <cp:revision>14</cp:revision>
  <dcterms:created xsi:type="dcterms:W3CDTF">2023-01-11T13:02:32Z</dcterms:created>
  <dcterms:modified xsi:type="dcterms:W3CDTF">2023-01-23T18:39:56Z</dcterms:modified>
</cp:coreProperties>
</file>