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9"/>
  </p:notesMasterIdLst>
  <p:sldIdLst>
    <p:sldId id="256" r:id="rId2"/>
    <p:sldId id="261" r:id="rId3"/>
    <p:sldId id="258" r:id="rId4"/>
    <p:sldId id="262" r:id="rId5"/>
    <p:sldId id="263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2T18:00:45.85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7213.7749"/>
      <inkml:brushProperty name="anchorY" value="-3518.67261"/>
      <inkml:brushProperty name="scaleFactor" value="0.5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2T18:00:46.40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8483.77539"/>
      <inkml:brushProperty name="anchorY" value="-4788.67285"/>
      <inkml:brushProperty name="scaleFactor" value="0.5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2T18:00:46.91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9753.77539"/>
      <inkml:brushProperty name="anchorY" value="-6058.67285"/>
      <inkml:brushProperty name="scaleFactor" value="0.5"/>
    </inkml:brush>
  </inkml:definitions>
  <inkml:trace contextRef="#ctx0" brushRef="#br0">0 1 24575,'0'0'0,"7"0"0,2 7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2T18:00:47.40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1047.0293"/>
      <inkml:brushProperty name="anchorY" value="-7344.12695"/>
      <inkml:brushProperty name="scaleFactor" value="0.5"/>
    </inkml:brush>
  </inkml:definitions>
  <inkml:trace contextRef="#ctx0" brushRef="#br0">1 0 24575,'0'0'0,"6"0"0,3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2T18:00:49.64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2331.91211"/>
      <inkml:brushProperty name="anchorY" value="-8614.12695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2T18:00:50.37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3601.91211"/>
      <inkml:brushProperty name="anchorY" value="-9884.12695"/>
      <inkml:brushProperty name="scaleFactor" value="0.5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2T18:01:11.00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172.46875"/>
      <inkml:brushProperty name="anchorY" value="-12170.57129"/>
      <inkml:brushProperty name="scaleFactor" value="0.5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7D6E6-D4CD-402C-8F8A-EE63972B4C38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0A15B-697E-40BC-A19E-1747CF55F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0A15B-697E-40BC-A19E-1747CF55FA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3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5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1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0876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82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15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27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78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3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6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0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5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5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6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3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A195-2613-4117-B339-70C1ADB36DC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442DC-67E0-4950-B63D-D7D31BACD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2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C7986-BD2C-5942-7D3E-9304A0E8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8" y="0"/>
            <a:ext cx="12192000" cy="1690688"/>
          </a:xfrm>
        </p:spPr>
        <p:txBody>
          <a:bodyPr/>
          <a:lstStyle/>
          <a:p>
            <a:pPr algn="ctr"/>
            <a:r>
              <a:rPr lang="ru-RU" b="1" dirty="0"/>
              <a:t>Создание настольного водопада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6D7B6D-5D5F-1D39-D1D2-EA5C0DBC4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68" y="1452429"/>
            <a:ext cx="7584141" cy="5094381"/>
          </a:xfr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0096C33F-A52D-3279-0BF1-6DCEBF9FA703}"/>
                  </a:ext>
                </a:extLst>
              </p14:cNvPr>
              <p14:cNvContentPartPr/>
              <p14:nvPr/>
            </p14:nvContentPartPr>
            <p14:xfrm>
              <a:off x="2770073" y="726035"/>
              <a:ext cx="360" cy="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0096C33F-A52D-3279-0BF1-6DCEBF9FA7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1073" y="7173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18D97229-5A31-FB91-65BC-3773D6EE6F82}"/>
                  </a:ext>
                </a:extLst>
              </p14:cNvPr>
              <p14:cNvContentPartPr/>
              <p14:nvPr/>
            </p14:nvContentPartPr>
            <p14:xfrm>
              <a:off x="2407193" y="833315"/>
              <a:ext cx="360" cy="36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18D97229-5A31-FB91-65BC-3773D6EE6F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8193" y="8246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BC32A3D8-82AA-B893-03EB-1462CB9CB8FE}"/>
                  </a:ext>
                </a:extLst>
              </p14:cNvPr>
              <p14:cNvContentPartPr/>
              <p14:nvPr/>
            </p14:nvContentPartPr>
            <p14:xfrm>
              <a:off x="4773473" y="981275"/>
              <a:ext cx="8640" cy="57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BC32A3D8-82AA-B893-03EB-1462CB9CB8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4473" y="972635"/>
                <a:ext cx="262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34DC9D93-CB42-00CB-FE50-0EB6DB6D68DF}"/>
                  </a:ext>
                </a:extLst>
              </p14:cNvPr>
              <p14:cNvContentPartPr/>
              <p14:nvPr/>
            </p14:nvContentPartPr>
            <p14:xfrm>
              <a:off x="7046153" y="1183235"/>
              <a:ext cx="576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34DC9D93-CB42-00CB-FE50-0EB6DB6D68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37513" y="1174235"/>
                <a:ext cx="23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AB0311D7-6A76-A39A-BE50-F856A69B8B4D}"/>
                  </a:ext>
                </a:extLst>
              </p14:cNvPr>
              <p14:cNvContentPartPr/>
              <p14:nvPr/>
            </p14:nvContentPartPr>
            <p14:xfrm>
              <a:off x="5782193" y="941315"/>
              <a:ext cx="360" cy="36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AB0311D7-6A76-A39A-BE50-F856A69B8B4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73553" y="9323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CDB178C4-0745-5304-A573-910DB2E6267B}"/>
                  </a:ext>
                </a:extLst>
              </p14:cNvPr>
              <p14:cNvContentPartPr/>
              <p14:nvPr/>
            </p14:nvContentPartPr>
            <p14:xfrm>
              <a:off x="2702753" y="873995"/>
              <a:ext cx="36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CDB178C4-0745-5304-A573-910DB2E626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94113" y="8653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91B338AB-8A87-E78D-9005-1C986276E746}"/>
                  </a:ext>
                </a:extLst>
              </p14:cNvPr>
              <p14:cNvContentPartPr/>
              <p14:nvPr/>
            </p14:nvContentPartPr>
            <p14:xfrm>
              <a:off x="2380193" y="-134725"/>
              <a:ext cx="360" cy="36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91B338AB-8A87-E78D-9005-1C986276E74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71193" y="-1437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6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C65D8-C188-8987-E3BE-8161636B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164" y="371827"/>
            <a:ext cx="8610600" cy="1293028"/>
          </a:xfrm>
        </p:spPr>
        <p:txBody>
          <a:bodyPr/>
          <a:lstStyle/>
          <a:p>
            <a:pPr algn="ctr"/>
            <a:r>
              <a:rPr lang="ru-RU" b="1" dirty="0"/>
              <a:t>ПРОБЛЕМА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837640-89BE-B25D-3A19-25EEEB2053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0472" y="1829892"/>
            <a:ext cx="3406416" cy="2255981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08163A3-99B2-F15D-8493-7D1B19898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2464" y="1664855"/>
            <a:ext cx="5057920" cy="4708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Сухой воздух в квартире в отопительный период-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нужен способ его увлажнить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Большие эмоциональные и физические нагрузки у детей и взрослых - нужен способ для расслабления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0AFFB1-E621-E0F2-0933-061366BD3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473" y="4451928"/>
            <a:ext cx="3406415" cy="20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1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E06F9-E022-3988-501D-3B9279BB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618"/>
            <a:ext cx="10515600" cy="132200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B2D842-B031-2510-B075-43561B084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454" y="2322893"/>
            <a:ext cx="10984345" cy="4535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Создать</a:t>
            </a:r>
            <a:r>
              <a:rPr lang="ru-RU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декоративный водопад своими руками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414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C6E2B-46D9-E661-5B24-9E1C4655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545" y="570409"/>
            <a:ext cx="8610600" cy="1293028"/>
          </a:xfrm>
        </p:spPr>
        <p:txBody>
          <a:bodyPr/>
          <a:lstStyle/>
          <a:p>
            <a:pPr algn="ctr"/>
            <a:r>
              <a:rPr lang="ru-RU" b="1" dirty="0"/>
              <a:t>ВИДЫ ВОДОПАДОВ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108DCF-09A3-B08C-139A-41171FE25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019" y="4819995"/>
            <a:ext cx="2193636" cy="5855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катаракт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252DCF-33A8-2DF0-C366-67DAF14B7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29" y="2224578"/>
            <a:ext cx="3382586" cy="2255057"/>
          </a:xfrm>
          <a:prstGeom prst="rect">
            <a:avLst/>
          </a:prstGeom>
        </p:spPr>
      </p:pic>
      <p:pic>
        <p:nvPicPr>
          <p:cNvPr id="2050" name="Picture 2" descr="Разновидности декоративных водопадов">
            <a:extLst>
              <a:ext uri="{FF2B5EF4-FFF2-40B4-BE49-F238E27FC236}">
                <a16:creationId xmlns:a16="http://schemas.microsoft.com/office/drawing/2014/main" id="{6EDDC516-3941-2473-41D4-B09678D08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06" y="2224578"/>
            <a:ext cx="3382587" cy="22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60885CF3-617C-CD32-90F0-63C4CBE747AD}"/>
              </a:ext>
            </a:extLst>
          </p:cNvPr>
          <p:cNvSpPr txBox="1">
            <a:spLocks/>
          </p:cNvSpPr>
          <p:nvPr/>
        </p:nvSpPr>
        <p:spPr>
          <a:xfrm>
            <a:off x="1103746" y="4840776"/>
            <a:ext cx="2184400" cy="654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каскад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71FE6E-B16E-9E37-1C89-1202984B4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930" y="2224579"/>
            <a:ext cx="3388748" cy="2255058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5C769EAE-1879-6190-0132-65D8578A7806}"/>
              </a:ext>
            </a:extLst>
          </p:cNvPr>
          <p:cNvSpPr txBox="1">
            <a:spLocks/>
          </p:cNvSpPr>
          <p:nvPr/>
        </p:nvSpPr>
        <p:spPr>
          <a:xfrm>
            <a:off x="8820208" y="4819994"/>
            <a:ext cx="2397874" cy="585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/>
              <a:t>водоскат</a:t>
            </a:r>
          </a:p>
        </p:txBody>
      </p:sp>
    </p:spTree>
    <p:extLst>
      <p:ext uri="{BB962C8B-B14F-4D97-AF65-F5344CB8AC3E}">
        <p14:creationId xmlns:p14="http://schemas.microsoft.com/office/powerpoint/2010/main" val="214005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C47BD-FF34-2D35-28F4-97B2A6CE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ru-RU" b="1" dirty="0"/>
              <a:t>ПРИНЦИП РАБОТЫ ВОДОПАДА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2467AB8-3411-B0B4-045E-2B201CBB3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2301081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D4DAC-90B7-7481-A24E-F95AD9C2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МАТЕРИАЛЫ И ИНСТРУМЕНТЫ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9ACE90-1828-7BA2-84A3-CFC8A70A5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576" y="3131308"/>
            <a:ext cx="2948688" cy="20161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0AF310-8850-10E7-E3C9-524656363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28" y="1733718"/>
            <a:ext cx="2121477" cy="21214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630453-48A7-6C9B-4253-1299C85BF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874" y="2259408"/>
            <a:ext cx="3478550" cy="2046206"/>
          </a:xfrm>
          <a:prstGeom prst="rect">
            <a:avLst/>
          </a:prstGeom>
        </p:spPr>
      </p:pic>
      <p:pic>
        <p:nvPicPr>
          <p:cNvPr id="1030" name="Picture 6" descr="Трубка пвх / шланг / для пищевых продуктов / для аквариума / для насоса /  для компрессора / 8 метров — купить в интернет-магазине по низкой цене на  Яндекс Маркете">
            <a:extLst>
              <a:ext uri="{FF2B5EF4-FFF2-40B4-BE49-F238E27FC236}">
                <a16:creationId xmlns:a16="http://schemas.microsoft.com/office/drawing/2014/main" id="{8D4C701A-FF3A-1949-6FC8-B265C2D4C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64" y="3131308"/>
            <a:ext cx="2113022" cy="201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6D188-6EA5-6D38-DD92-78C35C0E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327769"/>
            <a:ext cx="8610600" cy="1293028"/>
          </a:xfrm>
        </p:spPr>
        <p:txBody>
          <a:bodyPr/>
          <a:lstStyle/>
          <a:p>
            <a:pPr algn="ctr"/>
            <a:r>
              <a:rPr lang="ru-RU" b="1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32C06-9296-C253-65A8-DC096F26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681" y="1366493"/>
            <a:ext cx="10261601" cy="183249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Водопад добавит уюта в комнате, увлажнит воздух, создаст комфортную обстановку. А так как большинство детей и взрослых любит конструктор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Lego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то водопад, выполненный из его запчастей, будет особенно радовать взгляд.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FD4FA-3407-74ED-8806-FE38107DA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3659013"/>
            <a:ext cx="2513374" cy="25133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DFC7CE-71EA-E1EE-2B7C-A9AD14CC9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272" y="3838507"/>
            <a:ext cx="4024420" cy="24382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E986CF-7F84-F3CA-1C1E-15B5318DA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974" y="3556152"/>
            <a:ext cx="2408790" cy="30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144</TotalTime>
  <Words>86</Words>
  <Application>Microsoft Office PowerPoint</Application>
  <PresentationFormat>Широкоэкранный</PresentationFormat>
  <Paragraphs>21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След самолета</vt:lpstr>
      <vt:lpstr>Создание настольного водопада</vt:lpstr>
      <vt:lpstr>ПРОБЛЕМА</vt:lpstr>
      <vt:lpstr>Цель</vt:lpstr>
      <vt:lpstr>ВИДЫ ВОДОПАДОВ</vt:lpstr>
      <vt:lpstr>ПРИНЦИП РАБОТЫ ВОДОПАДА</vt:lpstr>
      <vt:lpstr>МАТЕРИАЛЫ И ИНСТРУМЕНТЫ</vt:lpstr>
      <vt:lpstr>Актуальность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настольного водопада</dc:title>
  <dc:creator>Анна Томилова</dc:creator>
  <cp:lastModifiedBy>Анна Томилова</cp:lastModifiedBy>
  <cp:revision>4</cp:revision>
  <dcterms:created xsi:type="dcterms:W3CDTF">2023-01-22T17:50:36Z</dcterms:created>
  <dcterms:modified xsi:type="dcterms:W3CDTF">2023-01-23T18:35:53Z</dcterms:modified>
</cp:coreProperties>
</file>