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3" r:id="rId26"/>
    <p:sldId id="285" r:id="rId27"/>
    <p:sldId id="286" r:id="rId28"/>
    <p:sldId id="284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unitedsouth.ru/images/articles/karta_moskvy_1940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hyperlink" Target="http://www.unitedsouth.ru/gallery/displayimage.php?album=323&amp;pos=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Church_of_the_Transfiguration_in_Preobrazhenskoye_00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3" y="106017"/>
            <a:ext cx="11349957" cy="2796209"/>
          </a:xfrm>
        </p:spPr>
        <p:txBody>
          <a:bodyPr/>
          <a:lstStyle/>
          <a:p>
            <a:pPr algn="ctr"/>
            <a:r>
              <a:rPr lang="ru-RU" sz="6600" dirty="0" err="1"/>
              <a:t>Проектно</a:t>
            </a:r>
            <a:r>
              <a:rPr lang="ru-RU" sz="6600" dirty="0"/>
              <a:t> – исследовательская работа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2745" y="2468880"/>
            <a:ext cx="10954645" cy="4024685"/>
          </a:xfrm>
        </p:spPr>
        <p:txBody>
          <a:bodyPr>
            <a:normAutofit/>
          </a:bodyPr>
          <a:lstStyle/>
          <a:p>
            <a:r>
              <a:rPr lang="ru-RU" sz="7200" dirty="0"/>
              <a:t>«Преображенка историческая , православная, спортивная»</a:t>
            </a:r>
          </a:p>
        </p:txBody>
      </p:sp>
    </p:spTree>
    <p:extLst>
      <p:ext uri="{BB962C8B-B14F-4D97-AF65-F5344CB8AC3E}">
        <p14:creationId xmlns:p14="http://schemas.microsoft.com/office/powerpoint/2010/main" xmlns="" val="2404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Здесь, стоя на левом берегу Яузы, можно вспомнить о первом упоминании села Преображенское (1661 год), которое было одной из охотничьих резиденций царя Алексея Михайловича Романова.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509" y="2040467"/>
            <a:ext cx="5154587" cy="723400"/>
          </a:xfrm>
        </p:spPr>
        <p:txBody>
          <a:bodyPr/>
          <a:lstStyle/>
          <a:p>
            <a:r>
              <a:rPr lang="ru-RU" dirty="0"/>
              <a:t>Алексей </a:t>
            </a:r>
            <a:r>
              <a:rPr lang="ru-RU" dirty="0" err="1"/>
              <a:t>михайлович</a:t>
            </a:r>
            <a:r>
              <a:rPr lang="ru-RU" dirty="0"/>
              <a:t> романов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1669142"/>
            <a:ext cx="6720114" cy="1759857"/>
          </a:xfrm>
        </p:spPr>
        <p:txBody>
          <a:bodyPr>
            <a:normAutofit/>
          </a:bodyPr>
          <a:lstStyle/>
          <a:p>
            <a:r>
              <a:rPr lang="ru-RU" sz="1800" i="1" dirty="0"/>
              <a:t>План Москвы «под присмотром архитектора Ивана Мичурина» 1739 год</a:t>
            </a:r>
            <a:endParaRPr lang="ru-RU" sz="1800" dirty="0"/>
          </a:p>
          <a:p>
            <a:r>
              <a:rPr lang="ru-RU" sz="1800" i="1" dirty="0"/>
              <a:t>Фрагмент </a:t>
            </a:r>
            <a:r>
              <a:rPr lang="ru-RU" sz="1800" i="1" dirty="0" err="1"/>
              <a:t>северо</a:t>
            </a:r>
            <a:r>
              <a:rPr lang="ru-RU" sz="1800" i="1" dirty="0"/>
              <a:t> – восточной части Мичуринского плана и предполагаемое место   Преображенского дворца</a:t>
            </a:r>
            <a:endParaRPr lang="ru-RU" sz="1800" dirty="0"/>
          </a:p>
          <a:p>
            <a:endParaRPr lang="ru-RU" sz="1600" dirty="0"/>
          </a:p>
        </p:txBody>
      </p:sp>
      <p:pic>
        <p:nvPicPr>
          <p:cNvPr id="7" name="Объект 6" descr="http://preobr.mos.ru/about-the-area/history/alexmih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30" y="2612570"/>
            <a:ext cx="2830284" cy="367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http://odintsovgrigori.ucoz.ru/Preobrajenskoe/Genplan-1739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97236"/>
            <a:ext cx="3091543" cy="316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odintsovgrigori.ucoz.ru/Preobrajenskoe/Frag-Gen-173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560" y="3585029"/>
            <a:ext cx="3810000" cy="298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817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Схематический план размещения Преображенского</a:t>
            </a:r>
            <a:r>
              <a:rPr lang="ru-RU" dirty="0"/>
              <a:t> (с XVII по XX в.) </a:t>
            </a:r>
            <a:r>
              <a:rPr lang="ru-RU" b="1" dirty="0"/>
              <a:t>на карте города:</a:t>
            </a:r>
            <a:endParaRPr lang="ru-RU" dirty="0"/>
          </a:p>
          <a:p>
            <a:r>
              <a:rPr lang="ru-RU" b="1" dirty="0" err="1"/>
              <a:t>Сокольничье</a:t>
            </a:r>
            <a:r>
              <a:rPr lang="ru-RU" b="1" dirty="0"/>
              <a:t> поле </a:t>
            </a:r>
            <a:r>
              <a:rPr lang="ru-RU" dirty="0"/>
              <a:t>– место царской соколиной охоты (предыстория Преображенского)</a:t>
            </a:r>
          </a:p>
          <a:p>
            <a:r>
              <a:rPr lang="ru-RU" b="1" dirty="0"/>
              <a:t>1 этап </a:t>
            </a:r>
            <a:r>
              <a:rPr lang="ru-RU" dirty="0"/>
              <a:t>- усадьба Преображенское (1661 г. – середина XVIII в.)</a:t>
            </a:r>
          </a:p>
          <a:p>
            <a:r>
              <a:rPr lang="ru-RU" b="1" dirty="0"/>
              <a:t>2 этап </a:t>
            </a:r>
            <a:r>
              <a:rPr lang="ru-RU" dirty="0"/>
              <a:t>- Преображенская слобода и площадь (конец XVII в. – XX в.)</a:t>
            </a:r>
          </a:p>
          <a:p>
            <a:r>
              <a:rPr lang="ru-RU" b="1" dirty="0"/>
              <a:t>3 этап </a:t>
            </a:r>
            <a:r>
              <a:rPr lang="ru-RU" dirty="0"/>
              <a:t>- Преображенская застава и старообрядческие монастыри (середина XVIII в. – XX   в.)</a:t>
            </a:r>
          </a:p>
          <a:p>
            <a:endParaRPr lang="ru-RU" dirty="0"/>
          </a:p>
        </p:txBody>
      </p:sp>
      <p:pic>
        <p:nvPicPr>
          <p:cNvPr id="5" name="Объект 4" descr="http://odintsovgrigori.ucoz.ru/Preobrajenskoe/Plan-Shema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2223894"/>
            <a:ext cx="5335055" cy="436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61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292946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        Жена Алексея Михайловича Наталия Кирилловна Нарышкина (мама Петра) увлекалась театральными постановками, которые в то время показывали иностранцы (немцы). И для нее Алексей Михайлович приказал построить комедийную хоромину (придворный театр). 17.10.1672 года состоялся первый в России театральный спектакль «</a:t>
            </a:r>
            <a:r>
              <a:rPr lang="ru-RU" sz="2700" dirty="0" err="1"/>
              <a:t>Артаксерксово</a:t>
            </a:r>
            <a:r>
              <a:rPr lang="ru-RU" sz="2700" dirty="0"/>
              <a:t> действо».  Спектакль продолжался несколько часов, так зародился российский театр. По некоторым данным первое представление состоялось в 1672 году на радости о рождении царевича Петра (09.06.1672).</a:t>
            </a:r>
            <a:br>
              <a:rPr lang="ru-RU" sz="27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preobr.mos.ru/about-the-area/history/petr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182" y="2394857"/>
            <a:ext cx="3154589" cy="410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90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Перейдем на другую сторону площади к памятнику С.Л. </a:t>
            </a:r>
            <a:r>
              <a:rPr lang="ru-RU" dirty="0" err="1"/>
              <a:t>Бухвостову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Преображенское село стало местом неофициальной ссылки царицы Натальи Кирилловны с сыном Петром. Здесь царевич жил с 26.10.1673 года, именно здесь он провел свое детство и юность. Именно здесь Петр Первый играл в военные игры и создавал свои «потешные» полки, которые в 1687 году сформировались в два доблестных полка – Преображенский и Семеновский, ставшие основой армии Петра Великого.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2115" y="1611085"/>
            <a:ext cx="5500914" cy="18070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1688 году на левом берегу Яузы был спущен на воду первый ботик. Так началось строительство русских судов. Именно здесь строились части галер, которые одержали победу под Азовом. </a:t>
            </a:r>
          </a:p>
          <a:p>
            <a:endParaRPr lang="ru-RU" dirty="0"/>
          </a:p>
        </p:txBody>
      </p:sp>
      <p:pic>
        <p:nvPicPr>
          <p:cNvPr id="2050" name="Picture 2" descr="постройка су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400" y="3418113"/>
            <a:ext cx="4441048" cy="3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104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Сергей Леонтьевич </a:t>
            </a:r>
            <a:r>
              <a:rPr lang="ru-RU" sz="2000" dirty="0" err="1"/>
              <a:t>Бухвостов</a:t>
            </a:r>
            <a:r>
              <a:rPr lang="ru-RU" sz="2000" dirty="0"/>
              <a:t> в 1683году первым записался в потешный Преображенский полк и был прозван Петром «первым российским солдатом». Он был зачислен в бомбардирскую роту как «потешный пушкарь». Он участвовал практически во всех военных компаниях Петра: в Азовском походе, во время войны со шведами, охраняя царя в походах и сражениях. В признательность за многолетнюю честную службу Петр присвоил </a:t>
            </a:r>
            <a:r>
              <a:rPr lang="ru-RU" sz="2000" dirty="0" err="1"/>
              <a:t>Бухвостову</a:t>
            </a:r>
            <a:r>
              <a:rPr lang="ru-RU" sz="2000" dirty="0"/>
              <a:t> чин майора с зачислением в Санкт – Петербургский гарнизон с званием – капитан гвардии, где он и числился до своей смерти.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 descr="Картинки по запросу памятник бухвостову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166" y="1998663"/>
            <a:ext cx="2508293" cy="376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ртинки по запросу памятник бухвостову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0900" y="4064164"/>
            <a:ext cx="2140527" cy="282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памят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7160" y="4505325"/>
            <a:ext cx="1762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15543" y="2197381"/>
            <a:ext cx="739588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 Великий высоко ценил его заслуги и для увековечения его образа в 1721 году заказал Карлу Растрелли сделать бронзовый бюст «Первого российского солдата». Это бюст стал первым прижизненным памятником в России. Скульптура не сохранилась, но на ее основании скульптор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В.М.Клыков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сделал новый памятник, который был установлен 20 августа 2005 года на Преображенской площади.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24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Современный герб района Преображенское сохранил в себе офицерский полковой знак лейб-гвардии Преображенского полка. А зеленый и красный цвета – это традиционные цвета формы полка (темно-зеленый мундир с красной отделкой)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lenovo\AppData\Local\Microsoft\Windows\INetCache\Content.Word\preobrazhenskoe герб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085" y="1712685"/>
            <a:ext cx="7765144" cy="454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308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Далее маршрут проходит по улице Преображенский вал мимо старообрядческой церкви Успения Богородицы, </a:t>
            </a:r>
            <a:r>
              <a:rPr lang="ru-RU" sz="3100" dirty="0" err="1"/>
              <a:t>Крестовоздвиженской</a:t>
            </a:r>
            <a:r>
              <a:rPr lang="ru-RU" sz="3100" dirty="0"/>
              <a:t> церкви, церкви Николая Чудотворца в бывшем Никольском Единоверческом монастыре к Преображенскому кладбищу.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00686" y="1998134"/>
            <a:ext cx="4630502" cy="4547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Крестовоздвиженская</a:t>
            </a:r>
            <a:r>
              <a:rPr lang="ru-RU" dirty="0"/>
              <a:t> церковь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641926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58" y="2750330"/>
            <a:ext cx="4525770" cy="410767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245" y="2641926"/>
            <a:ext cx="4285943" cy="4014192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20659" y="1998134"/>
            <a:ext cx="6326884" cy="6437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Старообрядческая поморская церковь во имя Успения Пресвятой Богородицы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200051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292946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            </a:t>
            </a:r>
            <a:r>
              <a:rPr lang="ru-RU" sz="2200" dirty="0"/>
              <a:t>Преображенское кладбище было основано в 1771 году купцом- старообрядцем Ильей </a:t>
            </a:r>
            <a:r>
              <a:rPr lang="ru-RU" sz="2200" dirty="0" err="1"/>
              <a:t>Ковылиным</a:t>
            </a:r>
            <a:r>
              <a:rPr lang="ru-RU" sz="2200" dirty="0"/>
              <a:t>. Во время чумы в Москве (1770-1771) здесь были построены богадельни. Стояли бочки с чистой водой и одеждой. Всех принимали, лечили, кормили. Такие деяния смягчили отношение властей к старообрядцам, на которых в то время были сильные гонения. Это позволило построить здесь старообрядцам дома, магазины, фабрики, молельни. Здесь была община </a:t>
            </a:r>
            <a:r>
              <a:rPr lang="ru-RU" sz="2200" dirty="0" err="1"/>
              <a:t>федосеевцев</a:t>
            </a:r>
            <a:r>
              <a:rPr lang="ru-RU" sz="2200" dirty="0"/>
              <a:t>. В  течении  длительного времени это был центр старообрядчества. Здесь находилась богатейшая библиотека сочинений о расколе, собранная купцом </a:t>
            </a:r>
            <a:r>
              <a:rPr lang="ru-RU" sz="2200" dirty="0" err="1"/>
              <a:t>А.И.Хлудовым</a:t>
            </a:r>
            <a:r>
              <a:rPr lang="ru-RU" sz="2200" dirty="0"/>
              <a:t>, древние иконы, собранные </a:t>
            </a:r>
            <a:r>
              <a:rPr lang="ru-RU" sz="2200" dirty="0" err="1"/>
              <a:t>Е.Е.Егоровым</a:t>
            </a:r>
            <a:r>
              <a:rPr lang="ru-RU" sz="2200" dirty="0"/>
              <a:t>, произведения древнерусского искусства. В 1920-х годах библиотека Хлудова и иконы Егорова были переданы в Государственный Исторический музей, Третьяковскую галерею, Музей Коломенское, Российскую государственную библиотеку.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1330" y="3817256"/>
            <a:ext cx="4663440" cy="19482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24" y="4300538"/>
            <a:ext cx="2145521" cy="2557462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772" y="3105835"/>
            <a:ext cx="447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Илья Алексеевич  </a:t>
            </a:r>
            <a:r>
              <a:rPr lang="ru-RU" dirty="0" err="1"/>
              <a:t>Ковылин</a:t>
            </a:r>
            <a:r>
              <a:rPr lang="ru-RU" dirty="0"/>
              <a:t> (1731 – 1809) – московский купец, основатель московского Преображенского кладбища</a:t>
            </a:r>
          </a:p>
        </p:txBody>
      </p:sp>
      <p:pic>
        <p:nvPicPr>
          <p:cNvPr id="7" name="Рисунок 6" descr="20141117_151338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7808685" y="2801257"/>
            <a:ext cx="3338285" cy="405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298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001485"/>
            <a:ext cx="10772775" cy="1785257"/>
          </a:xfrm>
        </p:spPr>
        <p:txBody>
          <a:bodyPr>
            <a:noAutofit/>
          </a:bodyPr>
          <a:lstStyle/>
          <a:p>
            <a:r>
              <a:rPr lang="ru-RU" sz="2400" dirty="0"/>
              <a:t>Долгое время кладбище было исключительно старообрядческим. Но позднее там стали хоронить военных, известных людей, спортсменов, церковных деятелей.</a:t>
            </a:r>
            <a:br>
              <a:rPr lang="ru-RU" sz="2400" dirty="0"/>
            </a:br>
            <a:r>
              <a:rPr lang="ru-RU" sz="2400" dirty="0"/>
              <a:t>            В 1950-х годах здесь был устроен самый большой в Москве Воинский мемориал. На воинском участке захоронено более 10 тысяч бойцов и командиров Красной Армии. На мемориале зажжен один из первых Вечный огонь над братской могилой воинов, павших в Великой Отечественной Войне, привезенный с Марсового поля. Он был зажжен с 1961 до 2004 года. Трубы, подводящие газ, настолько износились, что приняли решение о реконструкции военно-мемориального некрополя. Вечный огонь был погашен до 2010 года. Сейчас около Вечного огня собираются ветераны в памятные для нас даты. В колокол можно позвонить в память о солдатах, погибших и умерших от ран.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Нажмите, чтобы увеличит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41" y="3429000"/>
            <a:ext cx="3105229" cy="30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жмит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461" y="3428999"/>
            <a:ext cx="3385910" cy="30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жмите, чтобы увеличит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2662" y="3428999"/>
            <a:ext cx="3535055" cy="32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59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1770743"/>
            <a:ext cx="10753343" cy="386988"/>
          </a:xfrm>
        </p:spPr>
        <p:txBody>
          <a:bodyPr>
            <a:normAutofit fontScale="90000"/>
          </a:bodyPr>
          <a:lstStyle/>
          <a:p>
            <a:r>
              <a:rPr lang="ru-RU" dirty="0"/>
              <a:t>Таким образом мы прошли маршрут от станции метро Преображенская площадь – по улице Преображенский вал до Преображенского кладбища.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7" y="4392970"/>
            <a:ext cx="5543862" cy="1674000"/>
          </a:xfrm>
        </p:spPr>
        <p:txBody>
          <a:bodyPr>
            <a:normAutofit/>
          </a:bodyPr>
          <a:lstStyle/>
          <a:p>
            <a:r>
              <a:rPr lang="ru-RU" dirty="0"/>
              <a:t>Можно расширить маршрут, добавив исторические места села Черкизово – резиденцию митрополитов, Храм Ильи Пророка. </a:t>
            </a:r>
          </a:p>
          <a:p>
            <a:endParaRPr lang="ru-RU" dirty="0"/>
          </a:p>
        </p:txBody>
      </p:sp>
      <p:pic>
        <p:nvPicPr>
          <p:cNvPr id="5122" name="Picture 2" descr="церковь прор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505" y="4392970"/>
            <a:ext cx="3289980" cy="246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lenovo\AppData\Local\Microsoft\Windows\INetCache\Content.Word\03340_20070408_1943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7485" y="3996463"/>
            <a:ext cx="2516505" cy="188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80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solidFill>
                  <a:schemeClr val="tx1"/>
                </a:solidFill>
              </a:rPr>
              <a:t>Куратор</a:t>
            </a:r>
            <a:r>
              <a:rPr lang="ru-RU" sz="4000" dirty="0">
                <a:solidFill>
                  <a:schemeClr val="tx1"/>
                </a:solidFill>
              </a:rPr>
              <a:t> : Разумовская Анна Петровна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i="1" dirty="0"/>
              <a:t>Руководитель проекта </a:t>
            </a:r>
            <a:r>
              <a:rPr lang="ru-RU" sz="4000" dirty="0"/>
              <a:t>: </a:t>
            </a:r>
          </a:p>
          <a:p>
            <a:r>
              <a:rPr lang="ru-RU" sz="4000" dirty="0"/>
              <a:t>                Морозова Ирина, ученица 7 «З» класса</a:t>
            </a:r>
          </a:p>
          <a:p>
            <a:r>
              <a:rPr lang="ru-RU" sz="4000" i="1" dirty="0"/>
              <a:t>Члены проекта </a:t>
            </a:r>
            <a:r>
              <a:rPr lang="ru-RU" sz="4000" dirty="0"/>
              <a:t>: </a:t>
            </a:r>
          </a:p>
          <a:p>
            <a:r>
              <a:rPr lang="ru-RU" sz="4000" dirty="0"/>
              <a:t>      </a:t>
            </a:r>
            <a:r>
              <a:rPr lang="ru-RU" sz="4000" dirty="0" err="1"/>
              <a:t>Сложеникина</a:t>
            </a:r>
            <a:r>
              <a:rPr lang="ru-RU" sz="4000" dirty="0"/>
              <a:t> Анастасия , ученица  7 «З» класса</a:t>
            </a:r>
          </a:p>
          <a:p>
            <a:r>
              <a:rPr lang="ru-RU" sz="4000" dirty="0"/>
              <a:t>      Морозова Екатерина ,  ученица 4 «Д» класса</a:t>
            </a:r>
          </a:p>
          <a:p>
            <a:r>
              <a:rPr lang="ru-RU" sz="40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794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Маршрут №2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00" y="2511813"/>
            <a:ext cx="4054502" cy="3126987"/>
          </a:xfrm>
        </p:spPr>
        <p:txBody>
          <a:bodyPr>
            <a:normAutofit/>
          </a:bodyPr>
          <a:lstStyle/>
          <a:p>
            <a:r>
              <a:rPr lang="ru-RU" sz="4400" b="1" i="1" dirty="0"/>
              <a:t>Преображенка спортивная</a:t>
            </a:r>
          </a:p>
        </p:txBody>
      </p:sp>
      <p:pic>
        <p:nvPicPr>
          <p:cNvPr id="5" name="Объект 4" descr="http://www.unitedsouth.ru/images/articles/nash_stadion8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26" y="762000"/>
            <a:ext cx="5846547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946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017485"/>
            <a:ext cx="10772775" cy="140245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 целях поддержания здоровья граждан и мотивации их к здоровому образу жизни на территории нашего района также располагается ряд спортивных объектов. В Черкизове находится футбольный стадион «Локомотив», входящий в десятку крупнейших стадионов России, на котором часто выступает одноимённый клуб, и проводятся игры разного уровня, вплоть до Лиги чемпионов УЕФА. Неподалёку также находится учебно-тренировочный спортивный комплекс Черкизовского детского парка и несколько спортивных площадок.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www.unitedsouth.ru/images/articles/parovoz_stad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3673913"/>
            <a:ext cx="4664075" cy="253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hpark.mskobr.ru/images/import/ck/pics/Infra_UTSK0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605" y="3244849"/>
            <a:ext cx="4674393" cy="3126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430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2708123"/>
          </a:xfrm>
        </p:spPr>
        <p:txBody>
          <a:bodyPr>
            <a:noAutofit/>
          </a:bodyPr>
          <a:lstStyle/>
          <a:p>
            <a:r>
              <a:rPr lang="ru-RU" sz="2800" dirty="0"/>
              <a:t>В 1935 году на месте нынешнего стадиона "Локомотив" в Черкизове был открыт стадион "</a:t>
            </a:r>
            <a:r>
              <a:rPr lang="ru-RU" sz="2800" dirty="0" err="1"/>
              <a:t>Сталинец</a:t>
            </a:r>
            <a:r>
              <a:rPr lang="ru-RU" sz="2800" dirty="0"/>
              <a:t>" профсоюза рабочих электропромышленности. С какой стати так назвали не самый большой и не самый лучший (у "</a:t>
            </a:r>
            <a:r>
              <a:rPr lang="ru-RU" sz="2800" dirty="0" err="1"/>
              <a:t>Сталинца</a:t>
            </a:r>
            <a:r>
              <a:rPr lang="ru-RU" sz="2800" dirty="0"/>
              <a:t>" были земляные трибуны и неудобные раздевалки) стадион в нашем городе, построенный в предвоенные годы, - загадка. Может, потому, что известный ныне сталинский бункер совсем недалеко отсюда? Чем-то нравился "вождю народов" этот малонаселенный район на востоке столицы.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207657"/>
            <a:ext cx="4663440" cy="69668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Стадион "</a:t>
            </a:r>
            <a:r>
              <a:rPr lang="ru-RU" i="1" dirty="0" err="1"/>
              <a:t>Сталинец</a:t>
            </a:r>
            <a:r>
              <a:rPr lang="ru-RU" i="1" dirty="0"/>
              <a:t>" на карте Москвы 1940 года (и проектируемый стадион </a:t>
            </a:r>
            <a:r>
              <a:rPr lang="ru-RU" i="1" dirty="0" err="1"/>
              <a:t>им.Сталина</a:t>
            </a:r>
            <a:r>
              <a:rPr lang="ru-RU" i="1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7608" y="3207657"/>
            <a:ext cx="4663440" cy="8128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Стадион "</a:t>
            </a:r>
            <a:r>
              <a:rPr lang="ru-RU" i="1" dirty="0" err="1"/>
              <a:t>Сталинец</a:t>
            </a:r>
            <a:r>
              <a:rPr lang="ru-RU" i="1" dirty="0"/>
              <a:t>" на немецких аэрофотоснимках Москвы времен ВОВ:</a:t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 descr="http://www.unitedsouth.ru/images/articles/karta_moskvy_1940sm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1" y="3904342"/>
            <a:ext cx="4412342" cy="261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unitedsouth.ru/images/news/10sm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0" y="3904342"/>
            <a:ext cx="4455884" cy="278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753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         На "</a:t>
            </a:r>
            <a:r>
              <a:rPr lang="ru-RU" sz="2400" dirty="0" err="1"/>
              <a:t>Сталинце</a:t>
            </a:r>
            <a:r>
              <a:rPr lang="ru-RU" sz="2400" dirty="0"/>
              <a:t>" проводили домашние игры многие московские команды. А в первые послевоенные годы именно на "</a:t>
            </a:r>
            <a:r>
              <a:rPr lang="ru-RU" sz="2400" dirty="0" err="1"/>
              <a:t>Сталинце</a:t>
            </a:r>
            <a:r>
              <a:rPr lang="ru-RU" sz="2400" dirty="0"/>
              <a:t>" проходили игры самых знаменитых московских клубов (стадион "Динамо" был еще закрыт - на нем в дни войны организовали военно-учебную базу, а "Лужников" не было даже в проекте).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3280229"/>
            <a:ext cx="10753725" cy="2497636"/>
          </a:xfrm>
        </p:spPr>
        <p:txBody>
          <a:bodyPr/>
          <a:lstStyle/>
          <a:p>
            <a:r>
              <a:rPr lang="ru-RU" dirty="0"/>
              <a:t>На месте снесенного "</a:t>
            </a:r>
            <a:r>
              <a:rPr lang="ru-RU" dirty="0" err="1"/>
              <a:t>Сталинца</a:t>
            </a:r>
            <a:r>
              <a:rPr lang="ru-RU" dirty="0"/>
              <a:t>" с насыпными трибунами и монументальными колоннами возник красивый современный стадион, вмещающий порядка 30 тысяч зрителей (в середине 90-х, когда скамьи были заменены индивидуальными пластиковыми сиденьями, вместимость сократилась до 24 тысяч).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270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Торжественное открытие приурочили к матчу "Локомотив" - "Динамо" Киев. У входа на стадион гудела толпа обделенных судьбой болельщиков. Два кассовых окна закрывал лист ватмана с надписью от руки почерком Остапа </a:t>
            </a:r>
            <a:r>
              <a:rPr lang="ru-RU" sz="2400" dirty="0" err="1"/>
              <a:t>Бендера</a:t>
            </a:r>
            <a:r>
              <a:rPr lang="ru-RU" sz="2400" dirty="0"/>
              <a:t>: "Билетов нету" (собственно, это был первый, и последний, аншлаг на "Локомотиве" до 1977 года, пока в Черкизово не пожаловал по пути в высшую лигу "Спартак").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750990"/>
            <a:ext cx="4663440" cy="678009"/>
          </a:xfrm>
        </p:spPr>
        <p:txBody>
          <a:bodyPr/>
          <a:lstStyle/>
          <a:p>
            <a:r>
              <a:rPr lang="ru-RU" i="1" dirty="0"/>
              <a:t>Стадион "Локомотив" открылся 17 августа 1966 года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Стадион функционировал до конца 90-х. Потом его решили реконструировать. Тут следует отметить, что и прежний </a:t>
            </a:r>
            <a:r>
              <a:rPr lang="ru-RU" dirty="0" err="1"/>
              <a:t>локомотивский</a:t>
            </a:r>
            <a:r>
              <a:rPr lang="ru-RU" dirty="0"/>
              <a:t> стадион еще не устарел ни морально, ни тем более физически. 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 descr="http://www.unitedsouth.ru/images/articles/nash_stadion_staro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87" y="3428999"/>
            <a:ext cx="4620851" cy="3189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959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407885"/>
            <a:ext cx="10772775" cy="74984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Реконструированный стадион "Локомотив" открыли в июле 2002 года.</a:t>
            </a:r>
            <a:br>
              <a:rPr lang="ru-RU" sz="2700" dirty="0"/>
            </a:br>
            <a:r>
              <a:rPr lang="ru-RU" sz="2700" dirty="0"/>
              <a:t>Сразу же после открытия стадион "Локомотив" стал домашней ареной не только для клуба, но и для сборной команды России. Первый матч на новом стадионе на уровне сборных состоялся в сентябре 2002 года: в рамках отборочного турнира к ЧЕ-2004 сборная России с блеском переиграла ирландцев со счетом 4:2.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Стадион "Локомотив" расположен на территории спортивного комплекса "Локомотив" площадью 25 га.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www.unitedsouth.ru/images/articles/nash_stadion8.jpg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1" y="2752725"/>
            <a:ext cx="409258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unitedsouth.ru/images/articles/sxemaloko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4137" y="2951163"/>
            <a:ext cx="3810000" cy="280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368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551543"/>
            <a:ext cx="10772775" cy="6306456"/>
          </a:xfrm>
        </p:spPr>
        <p:txBody>
          <a:bodyPr>
            <a:noAutofit/>
          </a:bodyPr>
          <a:lstStyle/>
          <a:p>
            <a:r>
              <a:rPr lang="ru-RU" sz="3200" dirty="0"/>
              <a:t>       Стадион может стать неплохим местом для школьной экскурсии. Мальчишкам и девчонкам наверняка будет интересно узнать историю этого сооружения и команды «Локомотив». Для этого их стоит отвести в музей клуба, разместившийся на Северной трибуне между 12 и 13 секторами. Он двухуровневый. В его помещениях дети и взрослые могут увидеть медали, ценные награды, кубки, исторические артефакты, а также видеофильмы и редкие архивные фото о прошлом и настоящем ФК «Локомотив».      Кроме того, на первом этаже находится </a:t>
            </a:r>
            <a:r>
              <a:rPr lang="ru-RU" sz="3200" dirty="0" err="1"/>
              <a:t>фан</a:t>
            </a:r>
            <a:r>
              <a:rPr lang="ru-RU" sz="3200" dirty="0"/>
              <a:t>-зона, где представлены кубки и грамоты, завоеванные болельщиками «Локомотива», а каждый желающий может сфотографироваться с фигурой любимого футболиста из основного состава команды. Работники стадиона с удовольствием проведут гостей в раздевалку, на футбольное поле и даже в кабинет тренера. Кроме того, на базе «Локомотива» происходит обучение детей игре.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7449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3178629"/>
            <a:ext cx="10753725" cy="34979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Еще один спортивный объект, который расположен на территории Черкизовского парка, это ФОК.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Здесь В 2002 году началась капитальная реконструкция Дома творчества Детского Черкизовского парка, а также благоустройство парковой территории. Была реконструирована детская площадка, построено футбольно-регбийное поле с искусственным покрытием. В 2007 году ГОУ ДЧП сменил статус - на Государственное образовательное учреждение города Москвы Центр дополнительного образования детей "Черкизовский парк". В этом же году был введен в эксплуатацию Учебно-тренировочный спортивный комплекс, предназначенный для занятий спортивных объединений. </a:t>
            </a:r>
          </a:p>
          <a:p>
            <a:r>
              <a:rPr lang="ru-RU" dirty="0"/>
              <a:t>На территории </a:t>
            </a:r>
            <a:r>
              <a:rPr lang="ru-RU" dirty="0" err="1"/>
              <a:t>ФОКа</a:t>
            </a:r>
            <a:r>
              <a:rPr lang="ru-RU" dirty="0"/>
              <a:t> дети занимаются Общей физической подготовкой с элементами Самбо, аэробикой, айкидо, атлетической гимнастикой, регби, настольным теннисом.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chpark.mskobr.ru/images/import/ck/pics/Infra_UTSK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174" y="150587"/>
            <a:ext cx="3237139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u-dchp.narod.ru/images/Po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943" y="493940"/>
            <a:ext cx="375035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642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045029"/>
            <a:ext cx="10772775" cy="1112702"/>
          </a:xfrm>
        </p:spPr>
        <p:txBody>
          <a:bodyPr>
            <a:noAutofit/>
          </a:bodyPr>
          <a:lstStyle/>
          <a:p>
            <a:r>
              <a:rPr lang="ru-RU" sz="3200" dirty="0"/>
              <a:t>В нашем районе есть спортивные площадки. Здесь можно играть в футбол и баскетбол, проводить различные соревнования, например, весёлые старты.  Некоторые из них находятся  по адресу: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038435"/>
            <a:ext cx="4663440" cy="723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886" y="2753084"/>
            <a:ext cx="4948210" cy="383640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ул. Знаменская, д. 12/4</a:t>
            </a:r>
          </a:p>
          <a:p>
            <a:r>
              <a:rPr lang="ru-RU" dirty="0"/>
              <a:t>ул. Преображенский Вал, д. 24</a:t>
            </a:r>
          </a:p>
          <a:p>
            <a:r>
              <a:rPr lang="ru-RU" dirty="0"/>
              <a:t>ул. Б. Черкизовская, д. 22, корп. 5</a:t>
            </a:r>
          </a:p>
          <a:p>
            <a:r>
              <a:rPr lang="ru-RU" dirty="0"/>
              <a:t>ул. Просторная, д. 14, корп. 1</a:t>
            </a:r>
          </a:p>
          <a:p>
            <a:r>
              <a:rPr lang="ru-RU" dirty="0"/>
              <a:t>ул. Богородский Вал, д. 6, корп. 1</a:t>
            </a:r>
          </a:p>
          <a:p>
            <a:r>
              <a:rPr lang="ru-RU" dirty="0"/>
              <a:t>ул. Открытое ш., д. 2, корп. 6</a:t>
            </a:r>
          </a:p>
          <a:p>
            <a:r>
              <a:rPr lang="ru-RU" dirty="0"/>
              <a:t>ул. Б. Черкизовская, д. 9, корп. 2</a:t>
            </a:r>
          </a:p>
          <a:p>
            <a:r>
              <a:rPr lang="ru-RU" dirty="0"/>
              <a:t>ул. Просторная, д. 2</a:t>
            </a:r>
          </a:p>
          <a:p>
            <a:r>
              <a:rPr lang="ru-RU" dirty="0"/>
              <a:t>ул. </a:t>
            </a:r>
            <a:r>
              <a:rPr lang="ru-RU" dirty="0" err="1"/>
              <a:t>Хромова</a:t>
            </a:r>
            <a:r>
              <a:rPr lang="ru-RU" dirty="0"/>
              <a:t>, д. 5</a:t>
            </a:r>
          </a:p>
          <a:p>
            <a:r>
              <a:rPr lang="ru-RU" dirty="0"/>
              <a:t>ул. 2-я Пугачевская, д. 8-4</a:t>
            </a:r>
          </a:p>
          <a:p>
            <a:r>
              <a:rPr lang="ru-RU" dirty="0"/>
              <a:t>Шитова наб., вл. 8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primorsky.ru/upload/medialibrary/4c9/4c9b4c539ed8d7bc6c9863369dd6733b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37" y="3847902"/>
            <a:ext cx="4664075" cy="310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.amur.info/res/news/99667/0e7662cb15d056ff352e106126b5fcc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736" y="1875607"/>
            <a:ext cx="37719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etronews.ru/novosti/v-peterburge-pojavilsja-dvorovyj-fitnes/npUigt---519617899/03_trenaj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885" y="4557486"/>
            <a:ext cx="3320143" cy="239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375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3869267"/>
          </a:xfrm>
        </p:spPr>
        <p:txBody>
          <a:bodyPr>
            <a:noAutofit/>
          </a:bodyPr>
          <a:lstStyle/>
          <a:p>
            <a:r>
              <a:rPr lang="ru-RU" sz="4000" dirty="0"/>
              <a:t>Перечисленные нами достопримечательности и интересные места – это, без сомнения, далеко не все достоинства района Преображенское. Приглашаем всех посетить наш район и убедиться в том, что Преображенское – одно из интереснейших мест нашей столицы!</a:t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3" name="Рисунок 2" descr="http://www.unitedsouth.ru/images/articles/nash_stadion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17" y="5055900"/>
            <a:ext cx="2790987" cy="162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церковь прор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192" y="4704793"/>
            <a:ext cx="2844117" cy="21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Нажмите, чтобы увеличит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065" y="4368799"/>
            <a:ext cx="1637166" cy="211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памятник бухвостову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231" y="3764143"/>
            <a:ext cx="2133600" cy="281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enovo\Desktop\проект 2016\Храм Преображения Господня на Преображенке._files\церковь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3658" y="3033485"/>
            <a:ext cx="2618014" cy="2022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477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76206"/>
          </a:xfrm>
        </p:spPr>
        <p:txBody>
          <a:bodyPr/>
          <a:lstStyle/>
          <a:p>
            <a:r>
              <a:rPr lang="ru-RU" sz="2800" dirty="0"/>
              <a:t>       Из опроса ребят мы выяснили, что многие знают, что на Преображенке есть несколько узнаваемых мест: стадион Локомотив, храм Ильи Пророка, Черкизовский парк, пруд, церкви около Преображенского рынка, Преображенское кладбище, памятник </a:t>
            </a:r>
            <a:r>
              <a:rPr lang="ru-RU" sz="2800" dirty="0" err="1"/>
              <a:t>Бухвостову</a:t>
            </a:r>
            <a:r>
              <a:rPr lang="ru-RU" sz="2800" dirty="0"/>
              <a:t>, храм на Преображенской площади. </a:t>
            </a:r>
          </a:p>
          <a:p>
            <a:r>
              <a:rPr lang="ru-RU" sz="2800" dirty="0"/>
              <a:t>       Но более развернутой информации узнать от них не удалось. Некоторые могли рассказать про отдельные объекты или исторические события.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1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sz="3600" dirty="0"/>
              <a:t>Создать несколько экскурсионных маршрутов с целью познакомить учащихся 4-7 классов с историей и современностью Преображенки</a:t>
            </a:r>
          </a:p>
        </p:txBody>
      </p:sp>
    </p:spTree>
    <p:extLst>
      <p:ext uri="{BB962C8B-B14F-4D97-AF65-F5344CB8AC3E}">
        <p14:creationId xmlns:p14="http://schemas.microsoft.com/office/powerpoint/2010/main" xmlns="" val="425344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84320"/>
          </a:xfrm>
        </p:spPr>
        <p:txBody>
          <a:bodyPr>
            <a:normAutofit/>
          </a:bodyPr>
          <a:lstStyle/>
          <a:p>
            <a:r>
              <a:rPr lang="ru-RU" sz="3600" dirty="0"/>
              <a:t>-исследовать материалы по истории района</a:t>
            </a:r>
          </a:p>
          <a:p>
            <a:r>
              <a:rPr lang="ru-RU" sz="3600" dirty="0"/>
              <a:t>- изучить как исторически менялся район</a:t>
            </a:r>
          </a:p>
          <a:p>
            <a:r>
              <a:rPr lang="ru-RU" sz="3600" dirty="0"/>
              <a:t>- проложить несколько маршрутов экскурсий с учетом возраста и информационной потребности ребят</a:t>
            </a:r>
          </a:p>
          <a:p>
            <a:r>
              <a:rPr lang="ru-RU" sz="3600" dirty="0"/>
              <a:t>- создать брошюру с информацией по данному проекту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10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  - карта с различными маршрутами</a:t>
            </a:r>
          </a:p>
          <a:p>
            <a:r>
              <a:rPr lang="ru-RU" sz="4400" dirty="0"/>
              <a:t>- информационный буклет</a:t>
            </a:r>
          </a:p>
          <a:p>
            <a:r>
              <a:rPr lang="ru-RU" sz="4400" dirty="0"/>
              <a:t>-брошюра с информацией по данному    проекту</a:t>
            </a:r>
          </a:p>
        </p:txBody>
      </p:sp>
    </p:spTree>
    <p:extLst>
      <p:ext uri="{BB962C8B-B14F-4D97-AF65-F5344CB8AC3E}">
        <p14:creationId xmlns:p14="http://schemas.microsoft.com/office/powerpoint/2010/main" xmlns="" val="140769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Маршрут №1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-132523"/>
            <a:ext cx="5645426" cy="78187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Преображенка историческая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22476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57" y="647134"/>
            <a:ext cx="4612092" cy="4436252"/>
          </a:xfrm>
        </p:spPr>
        <p:txBody>
          <a:bodyPr/>
          <a:lstStyle/>
          <a:p>
            <a:r>
              <a:rPr lang="ru-RU" sz="2400" dirty="0"/>
              <a:t>Маршрут начинается на Преображенской площади около Храма Преображения Господня.  В 1743 году сержант Преображенского полка на свои деньги купил деревянную полковую церковь, перевез из Семеновского и установил во дворе Преображенского полка. Церковь была освящена в честь небесных покровителей Петра Первого -  апостолов Петра и Павла. В 1768 году храм был перестроен в каменный.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5753" y="8109719"/>
            <a:ext cx="2463477" cy="4319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C:\Users\lenovo\Desktop\проект 2016\Храм Преображения Господня на Преображенке._files\церков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773"/>
            <a:ext cx="6096000" cy="3562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7576456" y="4881955"/>
            <a:ext cx="44268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Посещая Москву гвардейцы Преображенского полка (тогда дислоцировавшиеся в Питере) всегда посещали храм, где в их честь проходил молебен.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храм алт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5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85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188686"/>
            <a:ext cx="11234057" cy="1973943"/>
          </a:xfrm>
        </p:spPr>
        <p:txBody>
          <a:bodyPr>
            <a:noAutofit/>
          </a:bodyPr>
          <a:lstStyle/>
          <a:p>
            <a:r>
              <a:rPr lang="ru-RU" sz="2400" dirty="0"/>
              <a:t>В 1856 году Преображенский полк пожертвовал церкви икону Преображения Господня. Церковь простояла до 1964 года. Храм был взорван, но в 2015 году его построили заново.  С первого октября 2015 года храм Преображения Господня официально стал головным храмом Сухопутных войск Российской Федерации.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Вид храма в 1882 году                                                                              храм в 1960году</a:t>
            </a:r>
          </a:p>
        </p:txBody>
      </p:sp>
      <p:pic>
        <p:nvPicPr>
          <p:cNvPr id="5" name="Объект 4" descr="https://upload.wikimedia.org/wikipedia/commons/thumb/2/20/Church_of_the_Transfiguration_in_Preobrazhenskoye_00.JPG/250px-Church_of_the_Transfiguration_in_Preobrazhenskoye_0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92" y="2279373"/>
            <a:ext cx="5353879" cy="349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odintsovgrigori.ucoz.ru/Preobrajenskoe/Foto-7-Preobraj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66922"/>
            <a:ext cx="5663302" cy="341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64670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160</TotalTime>
  <Words>1754</Words>
  <Application>Microsoft Office PowerPoint</Application>
  <PresentationFormat>Произвольный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Метрополия</vt:lpstr>
      <vt:lpstr>Проектно – исследовательская работа </vt:lpstr>
      <vt:lpstr>Куратор : Разумовская Анна Петровна</vt:lpstr>
      <vt:lpstr>Проблема : </vt:lpstr>
      <vt:lpstr>Цель :</vt:lpstr>
      <vt:lpstr>Задачи :</vt:lpstr>
      <vt:lpstr>Продукт :</vt:lpstr>
      <vt:lpstr>Маршрут №1</vt:lpstr>
      <vt:lpstr>Маршрут начинается на Преображенской площади около Храма Преображения Господня.  В 1743 году сержант Преображенского полка на свои деньги купил деревянную полковую церковь, перевез из Семеновского и установил во дворе Преображенского полка. Церковь была освящена в честь небесных покровителей Петра Первого -  апостолов Петра и Павла. В 1768 году храм был перестроен в каменный. </vt:lpstr>
      <vt:lpstr>В 1856 году Преображенский полк пожертвовал церкви икону Преображения Господня. Церковь простояла до 1964 года. Храм был взорван, но в 2015 году его построили заново.  С первого октября 2015 года храм Преображения Господня официально стал головным храмом Сухопутных войск Российской Федерации.   Вид храма в 1882 году                                                                              храм в 1960году</vt:lpstr>
      <vt:lpstr>     Здесь, стоя на левом берегу Яузы, можно вспомнить о первом упоминании села Преображенское (1661 год), которое было одной из охотничьих резиденций царя Алексея Михайловича Романова. </vt:lpstr>
      <vt:lpstr>Слайд 11</vt:lpstr>
      <vt:lpstr>        Жена Алексея Михайловича Наталия Кирилловна Нарышкина (мама Петра) увлекалась театральными постановками, которые в то время показывали иностранцы (немцы). И для нее Алексей Михайлович приказал построить комедийную хоромину (придворный театр). 17.10.1672 года состоялся первый в России театральный спектакль «Артаксерксово действо».  Спектакль продолжался несколько часов, так зародился российский театр. По некоторым данным первое представление состоялось в 1672 году на радости о рождении царевича Петра (09.06.1672).   </vt:lpstr>
      <vt:lpstr>Перейдем на другую сторону площади к памятнику С.Л. Бухвостову. </vt:lpstr>
      <vt:lpstr>Сергей Леонтьевич Бухвостов в 1683году первым записался в потешный Преображенский полк и был прозван Петром «первым российским солдатом». Он был зачислен в бомбардирскую роту как «потешный пушкарь». Он участвовал практически во всех военных компаниях Петра: в Азовском походе, во время войны со шведами, охраняя царя в походах и сражениях. В признательность за многолетнюю честную службу Петр присвоил Бухвостову чин майора с зачислением в Санкт – Петербургский гарнизон с званием – капитан гвардии, где он и числился до своей смерти.  </vt:lpstr>
      <vt:lpstr>Современный герб района Преображенское сохранил в себе офицерский полковой знак лейб-гвардии Преображенского полка. А зеленый и красный цвета – это традиционные цвета формы полка (темно-зеленый мундир с красной отделкой) </vt:lpstr>
      <vt:lpstr>Далее маршрут проходит по улице Преображенский вал мимо старообрядческой церкви Успения Богородицы, Крестовоздвиженской церкви, церкви Николая Чудотворца в бывшем Никольском Единоверческом монастыре к Преображенскому кладбищу. </vt:lpstr>
      <vt:lpstr>             Преображенское кладбище было основано в 1771 году купцом- старообрядцем Ильей Ковылиным. Во время чумы в Москве (1770-1771) здесь были построены богадельни. Стояли бочки с чистой водой и одеждой. Всех принимали, лечили, кормили. Такие деяния смягчили отношение властей к старообрядцам, на которых в то время были сильные гонения. Это позволило построить здесь старообрядцам дома, магазины, фабрики, молельни. Здесь была община федосеевцев. В  течении  длительного времени это был центр старообрядчества. Здесь находилась богатейшая библиотека сочинений о расколе, собранная купцом А.И.Хлудовым, древние иконы, собранные Е.Е.Егоровым, произведения древнерусского искусства. В 1920-х годах библиотека Хлудова и иконы Егорова были переданы в Государственный Исторический музей, Третьяковскую галерею, Музей Коломенское, Российскую государственную библиотеку. </vt:lpstr>
      <vt:lpstr>Долгое время кладбище было исключительно старообрядческим. Но позднее там стали хоронить военных, известных людей, спортсменов, церковных деятелей.             В 1950-х годах здесь был устроен самый большой в Москве Воинский мемориал. На воинском участке захоронено более 10 тысяч бойцов и командиров Красной Армии. На мемориале зажжен один из первых Вечный огонь над братской могилой воинов, павших в Великой Отечественной Войне, привезенный с Марсового поля. Он был зажжен с 1961 до 2004 года. Трубы, подводящие газ, настолько износились, что приняли решение о реконструкции военно-мемориального некрополя. Вечный огонь был погашен до 2010 года. Сейчас около Вечного огня собираются ветераны в памятные для нас даты. В колокол можно позвонить в память о солдатах, погибших и умерших от ран. </vt:lpstr>
      <vt:lpstr>Таким образом мы прошли маршрут от станции метро Преображенская площадь – по улице Преображенский вал до Преображенского кладбища. </vt:lpstr>
      <vt:lpstr>Маршрут №2</vt:lpstr>
      <vt:lpstr>В целях поддержания здоровья граждан и мотивации их к здоровому образу жизни на территории нашего района также располагается ряд спортивных объектов. В Черкизове находится футбольный стадион «Локомотив», входящий в десятку крупнейших стадионов России, на котором часто выступает одноимённый клуб, и проводятся игры разного уровня, вплоть до Лиги чемпионов УЕФА. Неподалёку также находится учебно-тренировочный спортивный комплекс Черкизовского детского парка и несколько спортивных площадок. </vt:lpstr>
      <vt:lpstr>В 1935 году на месте нынешнего стадиона "Локомотив" в Черкизове был открыт стадион "Сталинец" профсоюза рабочих электропромышленности. С какой стати так назвали не самый большой и не самый лучший (у "Сталинца" были земляные трибуны и неудобные раздевалки) стадион в нашем городе, построенный в предвоенные годы, - загадка. Может, потому, что известный ныне сталинский бункер совсем недалеко отсюда? Чем-то нравился "вождю народов" этот малонаселенный район на востоке столицы.  </vt:lpstr>
      <vt:lpstr>          На "Сталинце" проводили домашние игры многие московские команды. А в первые послевоенные годы именно на "Сталинце" проходили игры самых знаменитых московских клубов (стадион "Динамо" был еще закрыт - на нем в дни войны организовали военно-учебную базу, а "Лужников" не было даже в проекте).  </vt:lpstr>
      <vt:lpstr>Торжественное открытие приурочили к матчу "Локомотив" - "Динамо" Киев. У входа на стадион гудела толпа обделенных судьбой болельщиков. Два кассовых окна закрывал лист ватмана с надписью от руки почерком Остапа Бендера: "Билетов нету" (собственно, это был первый, и последний, аншлаг на "Локомотиве" до 1977 года, пока в Черкизово не пожаловал по пути в высшую лигу "Спартак").  </vt:lpstr>
      <vt:lpstr>Реконструированный стадион "Локомотив" открыли в июле 2002 года. Сразу же после открытия стадион "Локомотив" стал домашней ареной не только для клуба, но и для сборной команды России. Первый матч на новом стадионе на уровне сборных состоялся в сентябре 2002 года: в рамках отборочного турнира к ЧЕ-2004 сборная России с блеском переиграла ирландцев со счетом 4:2.  </vt:lpstr>
      <vt:lpstr>       Стадион может стать неплохим местом для школьной экскурсии. Мальчишкам и девчонкам наверняка будет интересно узнать историю этого сооружения и команды «Локомотив». Для этого их стоит отвести в музей клуба, разместившийся на Северной трибуне между 12 и 13 секторами. Он двухуровневый. В его помещениях дети и взрослые могут увидеть медали, ценные награды, кубки, исторические артефакты, а также видеофильмы и редкие архивные фото о прошлом и настоящем ФК «Локомотив».      Кроме того, на первом этаже находится фан-зона, где представлены кубки и грамоты, завоеванные болельщиками «Локомотива», а каждый желающий может сфотографироваться с фигурой любимого футболиста из основного состава команды. Работники стадиона с удовольствием проведут гостей в раздевалку, на футбольное поле и даже в кабинет тренера. Кроме того, на базе «Локомотива» происходит обучение детей игре. </vt:lpstr>
      <vt:lpstr>Слайд 27</vt:lpstr>
      <vt:lpstr>В нашем районе есть спортивные площадки. Здесь можно играть в футбол и баскетбол, проводить различные соревнования, например, весёлые старты.  Некоторые из них находятся  по адресу: </vt:lpstr>
      <vt:lpstr>Перечисленные нами достопримечательности и интересные места – это, без сомнения, далеко не все достоинства района Преображенское. Приглашаем всех посетить наш район и убедиться в том, что Преображенское – одно из интереснейших мест нашей столицы!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 – исследовательская работа</dc:title>
  <dc:creator>Елена Морозова</dc:creator>
  <cp:lastModifiedBy>Razumovskaya</cp:lastModifiedBy>
  <cp:revision>23</cp:revision>
  <dcterms:created xsi:type="dcterms:W3CDTF">2016-10-19T21:51:17Z</dcterms:created>
  <dcterms:modified xsi:type="dcterms:W3CDTF">2016-10-20T12:50:34Z</dcterms:modified>
</cp:coreProperties>
</file>