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70" r:id="rId6"/>
    <p:sldId id="274" r:id="rId7"/>
    <p:sldId id="259" r:id="rId8"/>
    <p:sldId id="277" r:id="rId9"/>
    <p:sldId id="278" r:id="rId10"/>
    <p:sldId id="281" r:id="rId11"/>
    <p:sldId id="260" r:id="rId12"/>
    <p:sldId id="268" r:id="rId13"/>
    <p:sldId id="261" r:id="rId14"/>
    <p:sldId id="262" r:id="rId15"/>
    <p:sldId id="264" r:id="rId16"/>
    <p:sldId id="275" r:id="rId17"/>
    <p:sldId id="282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87" d="100"/>
          <a:sy n="87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96398366870811E-2"/>
          <c:y val="3.138536483837804E-2"/>
          <c:w val="0.68114452707300488"/>
          <c:h val="0.86000946096996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гаджетом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Результаты опроса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книжкой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Результаты опроса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прогулке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Результаты опроса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секции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Результаты опроса</c:v>
                </c:pt>
              </c:strCache>
            </c:strRef>
          </c:cat>
          <c:val>
            <c:numRef>
              <c:f>Лист1!$E$2</c:f>
              <c:numCache>
                <c:formatCode>d\-mmm</c:formatCode>
                <c:ptCount val="1"/>
                <c:pt idx="0">
                  <c:v>2.6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Прочее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Результаты опроса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14112"/>
        <c:axId val="81870144"/>
      </c:barChart>
      <c:catAx>
        <c:axId val="11951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81870144"/>
        <c:crosses val="autoZero"/>
        <c:auto val="1"/>
        <c:lblAlgn val="ctr"/>
        <c:lblOffset val="100"/>
        <c:tickLblSkip val="1"/>
        <c:noMultiLvlLbl val="0"/>
      </c:catAx>
      <c:valAx>
        <c:axId val="8187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514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59563040731072"/>
          <c:y val="0.31658212848845663"/>
          <c:w val="0.18536733255565288"/>
          <c:h val="0.39489606963203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7E92BD-4397-49B0-8762-B2324DB3B2E5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E350B2-F590-4C0B-BE51-97FD33932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onkosti.ru/%D0%A1%D0%BF%D0%B0%D1%81%D0%BE-%D0%9F%D1%80%D0%B5%D0%BE%D0%B1%D1%80%D0%B0%D0%B6%D0%B5%D0%BD%D1%81%D0%BA%D0%B8%D0%B9_%D0%BC%D0%BE%D0%BD%D0%B0%D1%81%D1%82%D1%8B%D1%80%D1%8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812" y="476672"/>
            <a:ext cx="7772400" cy="749945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СЕкреты</a:t>
            </a:r>
            <a:r>
              <a:rPr lang="ru-RU" sz="3600" dirty="0" smtClean="0"/>
              <a:t> хорошего отдыха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310136"/>
            <a:ext cx="4752528" cy="25671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Работу выполнили ученики 6 «</a:t>
            </a:r>
            <a:r>
              <a:rPr lang="en-US" dirty="0" smtClean="0"/>
              <a:t>E</a:t>
            </a:r>
            <a:r>
              <a:rPr lang="ru-RU" dirty="0" smtClean="0"/>
              <a:t>» класса:</a:t>
            </a:r>
          </a:p>
          <a:p>
            <a:pPr algn="l"/>
            <a:r>
              <a:rPr lang="ru-RU" dirty="0" smtClean="0"/>
              <a:t>Романов Матвей</a:t>
            </a:r>
          </a:p>
          <a:p>
            <a:pPr algn="l"/>
            <a:r>
              <a:rPr lang="ru-RU" dirty="0" smtClean="0"/>
              <a:t>Земсков Александр</a:t>
            </a:r>
          </a:p>
          <a:p>
            <a:pPr algn="l"/>
            <a:r>
              <a:rPr lang="ru-RU" dirty="0" smtClean="0"/>
              <a:t>Родионов Роман</a:t>
            </a:r>
          </a:p>
          <a:p>
            <a:pPr algn="l"/>
            <a:r>
              <a:rPr lang="ru-RU" dirty="0" smtClean="0"/>
              <a:t>Фоменко Игорь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91880" y="5942260"/>
            <a:ext cx="237626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Москва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7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Ярославль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5832648" cy="24482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Ярославль — первый из русских городов на Волге, упоминаемый в летописи. Современный город возник на том месте, где в Волгу — главную артерию Волжского торгового пути — впадает река </a:t>
            </a:r>
            <a:r>
              <a:rPr lang="ru-RU" u="sng" dirty="0" err="1" smtClean="0"/>
              <a:t>Которосль</a:t>
            </a:r>
            <a:r>
              <a:rPr lang="ru-RU" dirty="0" smtClean="0"/>
              <a:t>, по которой можно было добраться до главного центра </a:t>
            </a:r>
            <a:r>
              <a:rPr lang="ru-RU" dirty="0" err="1" smtClean="0"/>
              <a:t>мерянской</a:t>
            </a:r>
            <a:r>
              <a:rPr lang="ru-RU" dirty="0" smtClean="0"/>
              <a:t> земли, Ростова. Ярославль входит в золотой кольцо России.</a:t>
            </a:r>
          </a:p>
          <a:p>
            <a:endParaRPr lang="ru-RU" dirty="0"/>
          </a:p>
        </p:txBody>
      </p:sp>
      <p:pic>
        <p:nvPicPr>
          <p:cNvPr id="4" name="Picture 2" descr="http://go3.imgsmail.ru/imgpreview?key=24a653ae0818b945&amp;mb=imgdb_preview_1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432931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2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Спасо</a:t>
            </a:r>
            <a:r>
              <a:rPr lang="ru-RU" dirty="0" smtClean="0"/>
              <a:t>-Преображенский монастырь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5508104" cy="2592288"/>
          </a:xfrm>
        </p:spPr>
        <p:txBody>
          <a:bodyPr>
            <a:normAutofit fontScale="92500" lnSpcReduction="20000"/>
          </a:bodyPr>
          <a:lstStyle/>
          <a:p>
            <a:pPr marL="585216" lvl="1" indent="0">
              <a:buNone/>
            </a:pPr>
            <a:r>
              <a:rPr lang="ru-RU" dirty="0" smtClean="0"/>
              <a:t>	Наверняка </a:t>
            </a:r>
            <a:r>
              <a:rPr lang="ru-RU" dirty="0"/>
              <a:t>вы читали «Слово о полку Игореве», так вот этот памятник древнерусской литературы был найден как раз в </a:t>
            </a:r>
            <a:r>
              <a:rPr lang="ru-RU" dirty="0" err="1"/>
              <a:t>Спасо</a:t>
            </a:r>
            <a:r>
              <a:rPr lang="ru-RU" dirty="0"/>
              <a:t>-Преображенском монастыре в Ярославле. Эта обитель </a:t>
            </a:r>
            <a:r>
              <a:rPr lang="ru-RU" dirty="0" smtClean="0"/>
              <a:t>была основана </a:t>
            </a:r>
            <a:r>
              <a:rPr lang="ru-RU" dirty="0"/>
              <a:t>еще в 12 веке. По сути, это Ярославский Кремль — он </a:t>
            </a:r>
            <a:r>
              <a:rPr lang="ru-RU" dirty="0" smtClean="0"/>
              <a:t>обнесен</a:t>
            </a:r>
            <a:r>
              <a:rPr lang="ru-RU" dirty="0" smtClean="0">
                <a:hlinkClick r:id="rId2"/>
              </a:rPr>
              <a:t> </a:t>
            </a:r>
            <a:r>
              <a:rPr lang="ru-RU" dirty="0" smtClean="0"/>
              <a:t>стеной и    находится </a:t>
            </a:r>
            <a:r>
              <a:rPr lang="ru-RU" dirty="0"/>
              <a:t>в центре города. </a:t>
            </a:r>
            <a:endParaRPr lang="ru-RU" dirty="0"/>
          </a:p>
          <a:p>
            <a:pPr marL="585216" lvl="1" indent="0">
              <a:buNone/>
            </a:pPr>
            <a:r>
              <a:rPr lang="ru-RU" dirty="0" smtClean="0"/>
              <a:t>Адрес: </a:t>
            </a:r>
            <a:r>
              <a:rPr lang="ru-RU" dirty="0"/>
              <a:t>Богоявленская пл</a:t>
            </a:r>
            <a:r>
              <a:rPr lang="ru-RU" i="1" dirty="0"/>
              <a:t>., </a:t>
            </a:r>
            <a:r>
              <a:rPr lang="ru-RU" dirty="0"/>
              <a:t>25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9218" name="Picture 2" descr="http://globeofrussia.ru/wp-content/uploads/2016/04/murmon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09933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1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Ярославский дельфинарий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44176"/>
            <a:ext cx="8229600" cy="4709160"/>
          </a:xfrm>
        </p:spPr>
        <p:txBody>
          <a:bodyPr/>
          <a:lstStyle/>
          <a:p>
            <a:r>
              <a:rPr lang="ru-RU" dirty="0" smtClean="0"/>
              <a:t>Здесь </a:t>
            </a:r>
            <a:r>
              <a:rPr lang="ru-RU" dirty="0"/>
              <a:t>можно прекрасно провести время всей семьей, а также заняться </a:t>
            </a:r>
            <a:r>
              <a:rPr lang="ru-RU" dirty="0" smtClean="0"/>
              <a:t>дайвингом. Здесь </a:t>
            </a:r>
            <a:r>
              <a:rPr lang="ru-RU" dirty="0"/>
              <a:t>регулярно проводятся шоу дельфинов и морских котиков. На территории дельфинария есть кафе с видом на бассейн с дельфинами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Адрес:</a:t>
            </a:r>
            <a:r>
              <a:rPr lang="ru-RU" dirty="0" smtClean="0"/>
              <a:t> </a:t>
            </a:r>
            <a:r>
              <a:rPr lang="ru-RU" dirty="0"/>
              <a:t>ул. Школьная, д. 1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01" y="4162648"/>
            <a:ext cx="359139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8" y="4581128"/>
            <a:ext cx="5288543" cy="163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29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Калининград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26928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Калининград - особый город России. Его с полным правом можно назвать рожденным дважды. Город был основан в 1255 году Тевтонским орденом крестоносцев на землях язычников-пруссов как крепость и получил имя Кенигсберг, что в переводе с немецкого означает "Королевская гора". Пруссия долгое время оставалась религиозным государством, и крепость Кенигсберг являлась резиденцией </a:t>
            </a:r>
            <a:r>
              <a:rPr lang="ru-RU" dirty="0" err="1" smtClean="0"/>
              <a:t>комтура</a:t>
            </a:r>
            <a:r>
              <a:rPr lang="ru-RU" dirty="0" smtClean="0"/>
              <a:t>, а с 1457 года -гроссмейстера Тевтонского ордена.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88843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янтаря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709160"/>
          </a:xfrm>
        </p:spPr>
        <p:txBody>
          <a:bodyPr/>
          <a:lstStyle/>
          <a:p>
            <a:pPr marL="457200" indent="-457200"/>
            <a:r>
              <a:rPr lang="ru-RU" dirty="0" smtClean="0"/>
              <a:t>	В музее хранятся разные изделия из янтаря. Меньше слов, больше янтаря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Адрес:</a:t>
            </a:r>
            <a:r>
              <a:rPr lang="ru-RU" dirty="0"/>
              <a:t>1 ул. Черняховского</a:t>
            </a:r>
            <a:endParaRPr lang="ru-RU" dirty="0"/>
          </a:p>
        </p:txBody>
      </p:sp>
      <p:pic>
        <p:nvPicPr>
          <p:cNvPr id="1026" name="Picture 2" descr="C:\Users\Слава Лена Саша\Desktop\Калининград\IMG_0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4719547" cy="3539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лава Лена Саша\Desktop\Калининград\IMG_0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843808" cy="2288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Слава Лена Саша\Desktop\Калининград\IMG_1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131170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Кафедральный собор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	Следующая достопримечательность Калининграда – Кафедральный (Кёнигсбергский) собор. Это главный собор города. Выглядит он очень </a:t>
            </a:r>
            <a:r>
              <a:rPr lang="ru-RU" dirty="0" smtClean="0"/>
              <a:t>впечатляюще.</a:t>
            </a:r>
          </a:p>
          <a:p>
            <a:r>
              <a:rPr lang="ru-RU" dirty="0" smtClean="0"/>
              <a:t>Адрес: ул. Канта, дом 1</a:t>
            </a:r>
            <a:endParaRPr lang="ru-RU" dirty="0"/>
          </a:p>
        </p:txBody>
      </p:sp>
      <p:pic>
        <p:nvPicPr>
          <p:cNvPr id="5" name="Picture 2" descr="C:\Users\Слава Лена Саша\Desktop\Калининград\IMG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0075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Мы составили путеводитель по городам. Мы думаем, что, посмотрев нашу презентацию люди захотят проводить свое свободное время активно.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8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Мы проводим свое свободное время активно, и вам советуем!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5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60848"/>
            <a:ext cx="8229600" cy="926976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Составить путеводитель по некоторым городам.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2852936"/>
            <a:ext cx="8229600" cy="367240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+mj-lt"/>
              <a:buAutoNum type="arabicPeriod"/>
              <a:tabLst/>
              <a:defRPr/>
            </a:pPr>
            <a:r>
              <a:rPr lang="ru-RU" sz="2800" noProof="0" dirty="0" smtClean="0"/>
              <a:t>Распределение ролей.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+mj-lt"/>
              <a:buAutoNum type="arabicPeriod"/>
              <a:tabLst/>
              <a:defRPr/>
            </a:pPr>
            <a:r>
              <a:rPr lang="ru-RU" sz="2800" noProof="0" dirty="0" smtClean="0"/>
              <a:t>Проведение опроса.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+mj-lt"/>
              <a:buAutoNum type="arabicPeriod"/>
              <a:tabLst/>
              <a:defRPr/>
            </a:pPr>
            <a:r>
              <a:rPr lang="ru-RU" sz="2800" noProof="0" dirty="0" smtClean="0"/>
              <a:t>Составление диаграммы.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</a:t>
            </a:r>
            <a:r>
              <a:rPr kumimoji="0" lang="ru-RU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путеводителя по необычным местам городов: Москвы, Казани, Ярославлю, Калининграду 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+mj-lt"/>
              <a:buAutoNum type="arabicPeriod"/>
              <a:tabLst/>
              <a:defRPr/>
            </a:pPr>
            <a:r>
              <a:rPr lang="ru-RU" sz="2800" baseline="0" noProof="0" dirty="0" smtClean="0"/>
              <a:t>Объединение информации и создание презентации.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428613"/>
              </p:ext>
            </p:extLst>
          </p:nvPr>
        </p:nvGraphicFramePr>
        <p:xfrm>
          <a:off x="395536" y="1268760"/>
          <a:ext cx="8352928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3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3744416" cy="4968552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 smtClean="0"/>
              <a:t>Место, где позднее была отстроена Москва, оказалось невероятно удобным для заселения. Округа изобиловала дичью, на лугах роились дикие пчелы; в озерах и реках водилась рыба, вокруг простирались плодородные заливные луга. </a:t>
            </a:r>
            <a:endParaRPr lang="ru-RU" dirty="0"/>
          </a:p>
        </p:txBody>
      </p:sp>
      <p:pic>
        <p:nvPicPr>
          <p:cNvPr id="16388" name="Picture 4" descr="http://ru1.anyfad.com/items/t1@43f42160-602d-4589-b0e4-6f0c3a2ace51/Sobor-Vasiliya-Blazhenn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44332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72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 в парк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1828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парке можно хорошо отдохнуть, подышать свежим воздухом. Можно взять с собой ролики или самокат.</a:t>
            </a:r>
          </a:p>
          <a:p>
            <a:endParaRPr lang="ru-RU" dirty="0"/>
          </a:p>
        </p:txBody>
      </p:sp>
      <p:pic>
        <p:nvPicPr>
          <p:cNvPr id="4098" name="Picture 2" descr="http://www.wp4u.ru/main.php?g2_itemId=9994&amp;g2_serialNumber=2&amp;g2_view=core.DownloadI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288365" cy="246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55576" y="4005064"/>
            <a:ext cx="7344816" cy="158417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Например в парке Сокольники есть Розовый сад и много интересных аттракционов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noProof="0" dirty="0" smtClean="0"/>
              <a:t>Адрес: Метро Сокольники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Батутный центр в Москве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492514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/>
              <a:t>			Здесь вы сможете отдохнуть от ваших переживаний. В нем есть профессиональные батуты и обычные  сетчатые. Так же там есть бассейн с поролоном. Цена билета очень приемлемая. </a:t>
            </a:r>
          </a:p>
          <a:p>
            <a:endParaRPr lang="ru-RU" dirty="0"/>
          </a:p>
        </p:txBody>
      </p:sp>
      <p:pic>
        <p:nvPicPr>
          <p:cNvPr id="1026" name="Picture 2" descr="http://workingmama.ru/pictures/large/81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72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1800" dirty="0" smtClean="0"/>
              <a:t>Одна из самых известных легенд повествует о сыне последнего булгарского хана, который якобы пришел к реке, чтобы зачерпнуть воды в большой медный котел. Но вместо того, чтобы набрать воду, царевич поскользнулся и выпустил свой котел из рук. Быстрая река тут же подхватила казан и унесла его в пучины вод. Вот с той поры и прозвали реку Казан-су, что в дословном переводе означает котел-река. Поэтому и город, построенный на ее берегу был назван идентично – Казан, получив впоследствии окончание в идее мягкого знака.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10242" name="Picture 2" descr="https://pp.vk.me/c637518/v637518986/1a15f/gDdWBwcjH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12975"/>
            <a:ext cx="4890493" cy="323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2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всех религий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21168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Неподалеку от столицы </a:t>
            </a:r>
            <a:r>
              <a:rPr lang="ru-RU" dirty="0" smtClean="0"/>
              <a:t>Татарстана. Одно </a:t>
            </a:r>
            <a:r>
              <a:rPr lang="ru-RU" dirty="0" smtClean="0"/>
              <a:t>из самых уникальных сооружений России. Храм всех религий в Казани является свидетельством того, что существует возможность объединить все веры в одном ансамбле, как символ единого духовного наследия всего </a:t>
            </a:r>
            <a:r>
              <a:rPr lang="ru-RU" dirty="0" smtClean="0"/>
              <a:t>человечества</a:t>
            </a:r>
          </a:p>
          <a:p>
            <a:pPr marL="137160" indent="0">
              <a:buNone/>
            </a:pPr>
            <a:r>
              <a:rPr lang="ru-RU" dirty="0" smtClean="0"/>
              <a:t>Адрес: Поселок Старое </a:t>
            </a:r>
            <a:r>
              <a:rPr lang="ru-RU" dirty="0" err="1" smtClean="0"/>
              <a:t>Аракчино</a:t>
            </a:r>
            <a:endParaRPr lang="ru-RU" dirty="0" smtClean="0"/>
          </a:p>
        </p:txBody>
      </p:sp>
      <p:pic>
        <p:nvPicPr>
          <p:cNvPr id="4" name="Рисунок 3" descr="&amp;KHcy;&amp;rcy;&amp;acy;&amp;mcy; &amp;vcy;&amp;scy;&amp;iecy;&amp;khcy; &amp;rcy;&amp;iecy;&amp;lcy;&amp;icy;&amp;gcy;&amp;icy;&amp;jcy; &amp;vcy; &amp;Kcy;&amp;acy;&amp;zcy;&amp;acy;&amp;ncy;&amp;i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453650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2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Казанский кремль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340768"/>
            <a:ext cx="4629200" cy="518457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ru-RU" dirty="0" smtClean="0"/>
          </a:p>
          <a:p>
            <a:r>
              <a:rPr lang="ru-RU" b="1" dirty="0" smtClean="0"/>
              <a:t>Казанский кремль</a:t>
            </a:r>
            <a:r>
              <a:rPr lang="ru-RU" dirty="0" smtClean="0"/>
              <a:t> — историческая крепость и сердце Казани. Историко-архитектурный и культурный памятник, сочетающий в своём облике православные и мусульманские, русские и татарские мотивы. Объект Всемирного наследия ЮНЕСКО с 2000 года. Губернаторский дворец в кремле является резиденцией Президента Татарстана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Адрес: Кремлевская улица, 5 под. 2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" name="Рисунок 4" descr="Kazan Kremlin exterior view 08-2016 img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266429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2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347</TotalTime>
  <Words>373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СЕкреты хорошего отдыха</vt:lpstr>
      <vt:lpstr>Задачи</vt:lpstr>
      <vt:lpstr>Результаты опроса</vt:lpstr>
      <vt:lpstr>Москва</vt:lpstr>
      <vt:lpstr>Поход в парк</vt:lpstr>
      <vt:lpstr>Батутный центр в Москве</vt:lpstr>
      <vt:lpstr>Казань</vt:lpstr>
      <vt:lpstr>Храм всех религий</vt:lpstr>
      <vt:lpstr>Казанский кремль</vt:lpstr>
      <vt:lpstr>Ярославль</vt:lpstr>
      <vt:lpstr>Спасо-Преображенский монастырь</vt:lpstr>
      <vt:lpstr>Ярославский дельфинарий</vt:lpstr>
      <vt:lpstr>Калининград</vt:lpstr>
      <vt:lpstr>Музей янтаря</vt:lpstr>
      <vt:lpstr>Кафедральный собор</vt:lpstr>
      <vt:lpstr>Вывод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Путевод</dc:title>
  <dc:creator>Земсков</dc:creator>
  <cp:lastModifiedBy>Ученик</cp:lastModifiedBy>
  <cp:revision>40</cp:revision>
  <dcterms:created xsi:type="dcterms:W3CDTF">2016-10-16T14:05:16Z</dcterms:created>
  <dcterms:modified xsi:type="dcterms:W3CDTF">2016-12-22T07:47:54Z</dcterms:modified>
</cp:coreProperties>
</file>