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586A0-FF1B-4F55-967D-29DA472C3E61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7A2A6-A40A-4DAD-957D-8D65C9BBD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737C-8EB9-4292-8053-1018B07C65F4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E186-AAE3-42D3-92B8-73009114E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737C-8EB9-4292-8053-1018B07C65F4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E186-AAE3-42D3-92B8-73009114E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737C-8EB9-4292-8053-1018B07C65F4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E186-AAE3-42D3-92B8-73009114E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737C-8EB9-4292-8053-1018B07C65F4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E186-AAE3-42D3-92B8-73009114E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737C-8EB9-4292-8053-1018B07C65F4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E186-AAE3-42D3-92B8-73009114E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737C-8EB9-4292-8053-1018B07C65F4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E186-AAE3-42D3-92B8-73009114E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737C-8EB9-4292-8053-1018B07C65F4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E186-AAE3-42D3-92B8-73009114E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737C-8EB9-4292-8053-1018B07C65F4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DEE186-AAE3-42D3-92B8-73009114EA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737C-8EB9-4292-8053-1018B07C65F4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E186-AAE3-42D3-92B8-73009114E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737C-8EB9-4292-8053-1018B07C65F4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CDEE186-AAE3-42D3-92B8-73009114E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9B9737C-8EB9-4292-8053-1018B07C65F4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E186-AAE3-42D3-92B8-73009114E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9B9737C-8EB9-4292-8053-1018B07C65F4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CDEE186-AAE3-42D3-92B8-73009114E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04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что делал?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проекту Ф.Е.Тесленко и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И.А.Кулика «Москва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XVI-XVII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вв. глазами иностранцев»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5857884" y="1857364"/>
            <a:ext cx="3286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Консультант: Орловский А.Я.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kern="5000" spc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Макет</a:t>
            </a:r>
            <a:endParaRPr lang="ru-RU" sz="6000" b="1" kern="5000" spc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6500858" cy="529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929454" y="1285860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Ответственные: И.А.Кулик и Ф.Е.Тесленко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Опрос и его результаты</a:t>
            </a:r>
            <a:endParaRPr lang="ru-RU" sz="6000" b="1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643050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Создание опроса: И.А.Кулик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285992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Результаты опроса: Ф.Е.Тесленко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spc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Реклама</a:t>
            </a:r>
            <a:endParaRPr lang="ru-RU" sz="6000" b="1" spc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5736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Дизайн и оформление: Ф.Е.Тесленко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Создание букв и печать: И.А.Кулик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данная)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00240"/>
            <a:ext cx="6143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Ответственный: Ф.Е.Тесленко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</a:t>
            </a:r>
          </a:p>
          <a:p>
            <a:pPr algn="ctr"/>
            <a:r>
              <a:rPr lang="ru-RU" spc="-150" dirty="0" smtClean="0"/>
              <a:t>о </a:t>
            </a:r>
            <a:r>
              <a:rPr lang="ru-RU" spc="-150" dirty="0" smtClean="0"/>
              <a:t>зависимости современного отношения к нам иностранцев и первых посещениях </a:t>
            </a:r>
            <a:r>
              <a:rPr lang="ru-RU" spc="-150" dirty="0" smtClean="0"/>
              <a:t>их </a:t>
            </a:r>
            <a:r>
              <a:rPr lang="ru-RU" spc="-150" dirty="0" smtClean="0"/>
              <a:t>в </a:t>
            </a:r>
            <a:r>
              <a:rPr lang="ru-RU" spc="-150" dirty="0" smtClean="0"/>
              <a:t>Россию</a:t>
            </a:r>
            <a:endParaRPr lang="ru-RU" spc="-15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000372"/>
            <a:ext cx="6215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Ответственный</a:t>
            </a:r>
            <a:r>
              <a:rPr lang="ru-RU" smtClean="0"/>
              <a:t>: Ф.Е.Тесленко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170</TotalTime>
  <Words>63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20</cp:revision>
  <dcterms:created xsi:type="dcterms:W3CDTF">2012-04-11T17:08:55Z</dcterms:created>
  <dcterms:modified xsi:type="dcterms:W3CDTF">2013-12-26T18:01:21Z</dcterms:modified>
</cp:coreProperties>
</file>