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586A0-FF1B-4F55-967D-29DA472C3E61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7A2A6-A40A-4DAD-957D-8D65C9BBD4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B9737C-8EB9-4292-8053-1018B07C65F4}" type="datetimeFigureOut">
              <a:rPr lang="ru-RU" smtClean="0"/>
              <a:pPr/>
              <a:t>23.12.2013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DEE186-AAE3-42D3-92B8-73009114EA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06918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Москва </a:t>
            </a:r>
            <a:r>
              <a:rPr lang="en-US" sz="3200" dirty="0" smtClean="0"/>
              <a:t>XVI – XVII </a:t>
            </a:r>
            <a:r>
              <a:rPr lang="ru-RU" sz="3200" dirty="0" smtClean="0"/>
              <a:t>вв. глазами иностранцев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5"/>
            <a:ext cx="4387745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17864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57818" y="4357694"/>
            <a:ext cx="3071834" cy="214314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2013 года Ильи Кулика и Тесленко Фёдора.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Сегодня к русским за границей относятся не слишком хорошо. Нас называют потомками медведей. Интересно, когда настал тот самый момент, когда в сознание европейцев  пришли эти мысли.</a:t>
            </a:r>
          </a:p>
          <a:p>
            <a:r>
              <a:rPr lang="ru-RU" dirty="0" smtClean="0"/>
              <a:t>Первые путешествия в Россию пришлись на </a:t>
            </a:r>
            <a:r>
              <a:rPr lang="en-US" dirty="0" smtClean="0"/>
              <a:t>XVI – XVII </a:t>
            </a:r>
            <a:r>
              <a:rPr lang="ru-RU" dirty="0" smtClean="0"/>
              <a:t>вв. Тогда же стали писать книги о нашей стране, о характерах, культурных устоях.</a:t>
            </a:r>
          </a:p>
          <a:p>
            <a:r>
              <a:rPr lang="ru-RU" dirty="0" smtClean="0"/>
              <a:t>В основном, путешественниками  были  купцы и послы. Например Исаак Масса был купцом, а Джильс Флетчер – послом.</a:t>
            </a:r>
          </a:p>
          <a:p>
            <a:r>
              <a:rPr lang="ru-RU" dirty="0" smtClean="0"/>
              <a:t>Вообще, отношение иностранцев к нам определяется уже по затрагиваемым темам. Они писали про наше пьянство, мало писали про наше трудолюбие.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Книга Джилса Флетчера «О государстве русском»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14422"/>
            <a:ext cx="2609865" cy="34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Джильс Флетчер (1548 – 1611).</a:t>
            </a:r>
          </a:p>
          <a:p>
            <a:r>
              <a:rPr lang="ru-RU" dirty="0" smtClean="0"/>
              <a:t>Королева Елизавета Вторая назначила его послом в Московии в 1588 году. Его работа в посольстве была неудачной. В 1591 году он издал свои мемуары о России , получившие название «О государстве русском».  </a:t>
            </a:r>
          </a:p>
          <a:p>
            <a:r>
              <a:rPr lang="ru-RU" dirty="0" smtClean="0"/>
              <a:t>Они состоят из 6 разделов. Всего 28 глав, из которых только 1  - о частном быте русских, где в рассказывается про стол и одежду русских.</a:t>
            </a:r>
          </a:p>
          <a:p>
            <a:r>
              <a:rPr lang="ru-RU" dirty="0" smtClean="0"/>
              <a:t>Приведу несколько его строк, обобщающих книгу:</a:t>
            </a:r>
          </a:p>
          <a:p>
            <a:r>
              <a:rPr lang="ru-RU" dirty="0" smtClean="0"/>
              <a:t>«Что касается до верности слову, то русские большей частью считают его почти ни по чем, как скоро могут что-нибудь выиграть обманом и нарушить данное обещание. Поистине можно сказать (как вполне известно тем, которые имели с ними более дела по торговле), что от большого до малого (за исключением весьма немногих, которых очень трудно отыскать) всякий русский не верит ничему, что говорит другой, но зато и сам не скажет ничего такого, на что бы можно было положиться. Эти свойства делают их презренными в глазах всех их соседей, особенно татар, которые считают себя гораздо честнее и справедливее русских. Те, которые внимательно обсуждали состояние обоих народов, полагают, что ненависть к образу правления и поступкам русских была до сих пор главной причиной язычества татар и их отвращения от христианской веры».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72866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легко понять, что своим путешествием Флетчер был недоволен. Есть ещё один фрагмент из его книги, и книги Адама Олеария:</a:t>
            </a:r>
          </a:p>
          <a:p>
            <a:r>
              <a:rPr lang="ru-RU" dirty="0" smtClean="0"/>
              <a:t>Флетчер</a:t>
            </a:r>
          </a:p>
          <a:p>
            <a:r>
              <a:rPr lang="ru-RU" dirty="0" smtClean="0"/>
              <a:t>Вот почему народ (хотя вообще способный переносить всякие труды) предается лени и пьянству, не заботясь ни о чем более, кроме дневного пропитания. От того же происходит, что произведения, свойственные России (как было сказано выше, как то: воск, сало, кожи, лен, конопля и проч.), добываются и вывозятся за границу в количестве, гораздо меньшем против прежнего, ибо народ, будучи стеснен и лишаем всего, что приобретает, теряет всякую охоту к работе.</a:t>
            </a:r>
          </a:p>
          <a:p>
            <a:r>
              <a:rPr lang="ru-RU" dirty="0" smtClean="0"/>
              <a:t>Стол у них более нежели странен. Приступая к еде, они обыкновенно выпивают чарку, или небольшую чашку, водки (называемой русским вином), потом ничего не пьют до конца стола, но тут уже напиваются вдоволь и все вместе, целуя друг друга при каждом глотке, так что после обеда с ними нельзя ни о чем говорить, и все отправляются на скамьи, чтобы соснуть, имея обыкновение отдыхать после обеда, так точно, как и ночью. Если наготовлено много разного кушанья, то подают сперва печенья (ибо жареного они употребляют мало), а потом похлебки. Напиваться допьяна каждый день в неделю у них дело весьма обыкновенное. Главный напиток их мед, а люди победней пьют воду и жидкий напиток, называемый квасом, который (как мы сказали) есть не что иное, как вода, заквашенная с небольшою примесью солода.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Порок пьянства так распространен у этого народа во всех сословиях, как у духовных, так и у светских лиц, у высоких и низких, мужчин и женщин, молодых и старых, что если на улицах видишь лежащих там и валяющихся в грязи пьяных, то не обращаешь внимания: до того все это обыденно … Никто из них не упустит случая, чтобы выпить или хорошенько напиться, когда бы, где бы и при каких обстоятельствах это ни было: пьют при этом чаще всего водку. Поэтому и при приходе в гости, и при свиданиях первым знаком почета, который кому-либо оказывался, является то, что ему подносят одну или несколько «чарок вина», т.е. водки; при этом простой народ, рабы и крестьяне, до того твердо соблюдают обычай, что если такой человек получает из рук знатного чарку и в третий, и в четвертый раз и еще чаще, он продолжает выпивать их в твердой уверенности, что он не смеет отказаться, – пока не упадет на землю и – в иных случаях – не испустит душу вместе с выпивкою; подобного рода случаи встречались уже и в наше время, так как наши люди очень уж щедры были с русскими и их усиленно потчевали. Не только простонародье, говорю я, но и знатные вельможи, даже царские великие послы, которые должны бы были соблюдать высокую честь своего государя в чужих странах,  не знают меры, когда перед ними ставятся крепкие напитки; напротив, если напиток хоть сколько-нибудь им нравятся, они льют его в себя как воду до тех пор, пока не начнут вести себя подобно лишенным разума, и пока их не поднимешь порой уже мертвыми (как русского посла в Швеции в 1608 г.).</a:t>
            </a:r>
          </a:p>
          <a:p>
            <a:r>
              <a:rPr lang="ru-RU" dirty="0" smtClean="0"/>
              <a:t>Мужчина вышел (из кабака) без сорочки, с одной лишь парой подштанников на теле. Я велел ему крикнуть: «Куда же делась сорочка? Кто его так обобрал?». На это он с обычным их: «…б твою мать», отвечал: «Это сделал кабатчик; ну, где остались кафтан и сорочка, туда пусть идут и штаны». При этих словах он вернулся в кабак, вышел потом оттуда совершенно голый, взял горсть собачьей ромашки, росшей около кабака и, держа ее перед срамными частями, весело и с песнями направился домой…».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dirty="0" smtClean="0"/>
              <a:t>Можно сделать два взаимоисключающих вывода: первый – они врут. Второй – наши предки действительно любили пить.</a:t>
            </a:r>
            <a:endParaRPr lang="en-US" dirty="0" smtClean="0"/>
          </a:p>
          <a:p>
            <a:r>
              <a:rPr lang="ru-RU" dirty="0" smtClean="0"/>
              <a:t>Если посмотреть на первый отрывок, то можно заключить, что первые иностранцы в России относились к нам не очень благосклонно. То есть, они, как авторы любых книг, чуть-чуть приукрашали, в нашем случае – в отрицательную сторону. Другими словами, они врут. Но вряд ли полностью. Действительно, застолье в России – вещь неотъемлемая. Но нужно сказать, что в те времена водка была очень дорогой, а мёд из которого делают медовуху – собирали раз в год.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37814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вот оно. Вот почему европейцы тычут в нас пальцами и высмеивают. В их представлении, мы все валяемся пьяные в лужах. И благодарны мы им – первым иностранцам в России. В частности – Адаму </a:t>
            </a:r>
            <a:r>
              <a:rPr lang="ru-RU" dirty="0" err="1" smtClean="0"/>
              <a:t>Олеарию</a:t>
            </a:r>
            <a:r>
              <a:rPr lang="ru-RU" dirty="0" smtClean="0"/>
              <a:t> и </a:t>
            </a:r>
            <a:r>
              <a:rPr lang="ru-RU" dirty="0" err="1" smtClean="0"/>
              <a:t>Джайлсу</a:t>
            </a:r>
            <a:r>
              <a:rPr lang="ru-RU" dirty="0" smtClean="0"/>
              <a:t> </a:t>
            </a:r>
            <a:r>
              <a:rPr lang="ru-RU" dirty="0" err="1" smtClean="0"/>
              <a:t>Флетчеру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287</TotalTime>
  <Words>1184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2012-04-11T17:08:55Z</dcterms:created>
  <dcterms:modified xsi:type="dcterms:W3CDTF">2013-12-23T16:36:43Z</dcterms:modified>
</cp:coreProperties>
</file>