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62" r:id="rId14"/>
    <p:sldId id="271" r:id="rId15"/>
    <p:sldId id="270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408D5D1-4C0F-4A9F-8A23-5BB97153FF0A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6817A25-D327-4A1A-A030-770064A73921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2220042" cy="344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История </a:t>
            </a:r>
            <a:r>
              <a:rPr lang="ru-RU" dirty="0" err="1" smtClean="0"/>
              <a:t>Мику</a:t>
            </a:r>
            <a:r>
              <a:rPr lang="ru-RU" dirty="0" smtClean="0"/>
              <a:t> </a:t>
            </a:r>
            <a:r>
              <a:rPr lang="ru-RU" dirty="0" err="1" smtClean="0"/>
              <a:t>Хацунэ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2888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Проектная группа: </a:t>
            </a:r>
          </a:p>
          <a:p>
            <a:r>
              <a:rPr lang="ru-RU" dirty="0" smtClean="0"/>
              <a:t>Смирнова Алиса- руководитель;</a:t>
            </a:r>
          </a:p>
          <a:p>
            <a:r>
              <a:rPr lang="ru-RU" dirty="0" smtClean="0"/>
              <a:t>Иванова Дарья- участник;</a:t>
            </a:r>
          </a:p>
          <a:p>
            <a:r>
              <a:rPr lang="ru-RU" dirty="0" err="1" smtClean="0"/>
              <a:t>Трилисская</a:t>
            </a:r>
            <a:r>
              <a:rPr lang="ru-RU" dirty="0" smtClean="0"/>
              <a:t> Ирина- участник.</a:t>
            </a:r>
          </a:p>
          <a:p>
            <a:endParaRPr lang="ru-RU" dirty="0"/>
          </a:p>
          <a:p>
            <a:r>
              <a:rPr lang="ru-RU" dirty="0" smtClean="0"/>
              <a:t>Консультант- Худякова Юлия Анатольевна.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продукты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3395766" cy="45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45598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59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продукты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355427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560763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0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продукты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360741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1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Итоговый продукт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Итоговым продуктом нашего проекта стал урок на кружке Занимательная Япония, или Школа Юного Япониста. </a:t>
            </a:r>
          </a:p>
          <a:p>
            <a:pPr>
              <a:buNone/>
            </a:pPr>
            <a:r>
              <a:rPr lang="ru-RU" sz="2000" dirty="0" smtClean="0"/>
              <a:t>Мы проводили урок в 17 кабинете в 3 часа дня 17 декабря. После проведения мы попросили слушателей заполнить бланки опроса.  20% не знали Мику </a:t>
            </a:r>
            <a:r>
              <a:rPr lang="ru-RU" sz="2000" dirty="0" err="1" smtClean="0"/>
              <a:t>Хацунэ</a:t>
            </a:r>
            <a:r>
              <a:rPr lang="ru-RU" sz="2000" dirty="0" smtClean="0"/>
              <a:t> и </a:t>
            </a:r>
            <a:r>
              <a:rPr lang="ru-RU" sz="2000" dirty="0" err="1" smtClean="0"/>
              <a:t>вокалоидов</a:t>
            </a:r>
            <a:r>
              <a:rPr lang="ru-RU" sz="2000" dirty="0" smtClean="0"/>
              <a:t>, и все 100% слушателей узнали что-то </a:t>
            </a:r>
            <a:r>
              <a:rPr lang="ru-RU" sz="2000" dirty="0" smtClean="0"/>
              <a:t>новое. На уроке мы представили информацию, которую мы собрали, результаты опроса и нашу серию артов.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ru-RU" dirty="0" smtClean="0"/>
              <a:t>Информация по теме</a:t>
            </a:r>
          </a:p>
          <a:p>
            <a:pPr marL="596646" indent="-514350">
              <a:buFont typeface="+mj-lt"/>
              <a:buAutoNum type="arabicPeriod"/>
            </a:pPr>
            <a:r>
              <a:rPr lang="ru-RU" dirty="0" smtClean="0"/>
              <a:t>Результаты опроса</a:t>
            </a:r>
          </a:p>
          <a:p>
            <a:pPr marL="596646" indent="-514350">
              <a:buFont typeface="+mj-lt"/>
              <a:buAutoNum type="arabicPeriod"/>
            </a:pPr>
            <a:r>
              <a:rPr lang="ru-RU" dirty="0" smtClean="0"/>
              <a:t>Представление серии артов</a:t>
            </a:r>
          </a:p>
          <a:p>
            <a:pPr marL="596646" indent="-514350">
              <a:buFont typeface="+mj-lt"/>
              <a:buAutoNum type="arabicPeriod"/>
            </a:pPr>
            <a:r>
              <a:rPr lang="ru-RU" dirty="0" smtClean="0"/>
              <a:t>Ответы на вопросы слушателей, заполнение опросников.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5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6024736" cy="60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9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 smtClean="0"/>
              <a:t>Мы считаем, что выполнили свою цель, так как 20% слушателей урока не знали о Мику </a:t>
            </a:r>
            <a:r>
              <a:rPr lang="ru-RU" sz="2000" dirty="0" err="1" smtClean="0"/>
              <a:t>Хацунэ</a:t>
            </a:r>
            <a:r>
              <a:rPr lang="ru-RU" sz="2000" dirty="0"/>
              <a:t> </a:t>
            </a:r>
            <a:r>
              <a:rPr lang="ru-RU" sz="2000" dirty="0" smtClean="0"/>
              <a:t>и </a:t>
            </a:r>
            <a:r>
              <a:rPr lang="ru-RU" sz="2000" dirty="0" err="1" smtClean="0"/>
              <a:t>вокалоидах</a:t>
            </a:r>
            <a:r>
              <a:rPr lang="ru-RU" sz="2000" dirty="0" smtClean="0"/>
              <a:t>, а теперь знают. Мы оцениваем свою деятельность на 4, так как во время работы возникли некоторые задержки и недоработки.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14" y="3068960"/>
            <a:ext cx="336551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О теме:</a:t>
            </a:r>
          </a:p>
          <a:p>
            <a:pPr>
              <a:buNone/>
            </a:pPr>
            <a:r>
              <a:rPr lang="ru-RU" sz="2000" dirty="0"/>
              <a:t>Мику </a:t>
            </a:r>
            <a:r>
              <a:rPr lang="ru-RU" sz="2000" dirty="0" err="1"/>
              <a:t>Хацунэ</a:t>
            </a:r>
            <a:r>
              <a:rPr lang="ru-RU" sz="2000" dirty="0"/>
              <a:t>- японская виртуальная </a:t>
            </a:r>
            <a:r>
              <a:rPr lang="ru-RU" sz="2000" dirty="0" smtClean="0"/>
              <a:t>певица, </a:t>
            </a:r>
            <a:r>
              <a:rPr lang="ru-RU" sz="2000" dirty="0" err="1" smtClean="0"/>
              <a:t>вокалоид</a:t>
            </a:r>
            <a:r>
              <a:rPr lang="ru-RU" sz="2000" dirty="0"/>
              <a:t>. Она - часть </a:t>
            </a:r>
            <a:r>
              <a:rPr lang="ru-RU" sz="2000" dirty="0" smtClean="0"/>
              <a:t>современной </a:t>
            </a:r>
          </a:p>
          <a:p>
            <a:pPr>
              <a:buNone/>
            </a:pPr>
            <a:r>
              <a:rPr lang="ru-RU" sz="2000" dirty="0" smtClean="0"/>
              <a:t>культуры </a:t>
            </a:r>
            <a:r>
              <a:rPr lang="ru-RU" sz="2000" dirty="0"/>
              <a:t>Японии. В нашем проекте мы рассказали о ней во время лекции в Школе Юного </a:t>
            </a:r>
            <a:r>
              <a:rPr lang="ru-RU" sz="2000" dirty="0" smtClean="0"/>
              <a:t>Япониста.</a:t>
            </a:r>
            <a:endParaRPr lang="ru-RU" sz="2000" dirty="0"/>
          </a:p>
          <a:p>
            <a:pPr>
              <a:buNone/>
            </a:pPr>
            <a:r>
              <a:rPr lang="ru-RU" sz="2000" b="1" dirty="0" smtClean="0"/>
              <a:t>Проблема </a:t>
            </a:r>
            <a:r>
              <a:rPr lang="ru-RU" sz="2000" b="1" dirty="0"/>
              <a:t>проекта: </a:t>
            </a:r>
          </a:p>
          <a:p>
            <a:pPr fontAlgn="base">
              <a:buNone/>
            </a:pPr>
            <a:r>
              <a:rPr lang="ru-RU" sz="2000" dirty="0"/>
              <a:t>В России </a:t>
            </a:r>
            <a:r>
              <a:rPr lang="ru-RU" sz="2000" dirty="0" err="1"/>
              <a:t>Мику</a:t>
            </a:r>
            <a:r>
              <a:rPr lang="ru-RU" sz="2000" dirty="0"/>
              <a:t> </a:t>
            </a:r>
            <a:r>
              <a:rPr lang="ru-RU" sz="2000" dirty="0" err="1"/>
              <a:t>Хацунэ</a:t>
            </a:r>
            <a:r>
              <a:rPr lang="ru-RU" sz="2000" dirty="0"/>
              <a:t> известна не многим. Также не многие знают о </a:t>
            </a:r>
            <a:endParaRPr lang="ru-RU" sz="2000" dirty="0" smtClean="0"/>
          </a:p>
          <a:p>
            <a:pPr fontAlgn="base">
              <a:buNone/>
            </a:pPr>
            <a:r>
              <a:rPr lang="ru-RU" sz="2000" dirty="0" smtClean="0"/>
              <a:t>высокотехнологичной </a:t>
            </a:r>
            <a:r>
              <a:rPr lang="ru-RU" sz="2000" dirty="0"/>
              <a:t>культуре Японии. </a:t>
            </a:r>
            <a:r>
              <a:rPr lang="ru-RU" sz="2000" dirty="0" smtClean="0"/>
              <a:t>Часто </a:t>
            </a:r>
            <a:r>
              <a:rPr lang="ru-RU" sz="2000" dirty="0"/>
              <a:t>об вышесказанных вещах </a:t>
            </a:r>
            <a:endParaRPr lang="ru-RU" sz="2000" dirty="0" smtClean="0"/>
          </a:p>
          <a:p>
            <a:pPr fontAlgn="base">
              <a:buNone/>
            </a:pPr>
            <a:r>
              <a:rPr lang="ru-RU" sz="2000" dirty="0" smtClean="0"/>
              <a:t>складывается </a:t>
            </a:r>
            <a:r>
              <a:rPr lang="ru-RU" sz="2000" dirty="0"/>
              <a:t>немного ошибочное </a:t>
            </a:r>
            <a:r>
              <a:rPr lang="ru-RU" sz="2000" dirty="0" smtClean="0"/>
              <a:t>мнение. Поэтому </a:t>
            </a:r>
            <a:r>
              <a:rPr lang="ru-RU" sz="2000" dirty="0"/>
              <a:t>мы докажем, что </a:t>
            </a:r>
            <a:endParaRPr lang="ru-RU" sz="2000" dirty="0" smtClean="0"/>
          </a:p>
          <a:p>
            <a:pPr fontAlgn="base">
              <a:buNone/>
            </a:pPr>
            <a:r>
              <a:rPr lang="ru-RU" sz="2000" dirty="0" smtClean="0"/>
              <a:t>это </a:t>
            </a:r>
            <a:r>
              <a:rPr lang="ru-RU" sz="2000" dirty="0"/>
              <a:t>интересно и важно на примере данного </a:t>
            </a:r>
            <a:r>
              <a:rPr lang="ru-RU" sz="2000" dirty="0" err="1"/>
              <a:t>вокалоида</a:t>
            </a:r>
            <a:r>
              <a:rPr lang="ru-RU" sz="2000" dirty="0" smtClean="0"/>
              <a:t>.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buNone/>
            </a:pPr>
            <a:r>
              <a:rPr lang="ru-RU" sz="2200" b="1" dirty="0" smtClean="0"/>
              <a:t>Актуальность:</a:t>
            </a:r>
          </a:p>
          <a:p>
            <a:pPr fontAlgn="base">
              <a:buNone/>
            </a:pPr>
            <a:r>
              <a:rPr lang="ru-RU" sz="2200" dirty="0" smtClean="0"/>
              <a:t>Сейчас многих заботит тема новых технологий, при этом не только девайсы, но и разработки в сфере развлечений.</a:t>
            </a:r>
          </a:p>
          <a:p>
            <a:pPr fontAlgn="base">
              <a:buNone/>
            </a:pPr>
            <a:r>
              <a:rPr lang="ru-RU" sz="2200" b="1" dirty="0" smtClean="0"/>
              <a:t>Цель проекта: </a:t>
            </a:r>
          </a:p>
          <a:p>
            <a:pPr>
              <a:buNone/>
            </a:pPr>
            <a:r>
              <a:rPr lang="ru-RU" sz="2000" dirty="0" smtClean="0"/>
              <a:t>Рассказать о </a:t>
            </a:r>
            <a:r>
              <a:rPr lang="ru-RU" sz="2000" dirty="0" err="1" smtClean="0"/>
              <a:t>вокалоидах</a:t>
            </a:r>
            <a:r>
              <a:rPr lang="ru-RU" sz="2000" dirty="0" smtClean="0"/>
              <a:t> учащимся нашей гимназии.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 fontAlgn="base">
              <a:buAutoNum type="arabicPeriod"/>
            </a:pPr>
            <a:r>
              <a:rPr lang="ru-RU" dirty="0" smtClean="0"/>
              <a:t>Собрать информацию</a:t>
            </a:r>
          </a:p>
          <a:p>
            <a:pPr marL="596646" indent="-514350" fontAlgn="base">
              <a:buAutoNum type="arabicPeriod"/>
            </a:pPr>
            <a:r>
              <a:rPr lang="ru-RU" dirty="0" smtClean="0"/>
              <a:t>Провести опрос</a:t>
            </a:r>
          </a:p>
          <a:p>
            <a:pPr marL="596646" indent="-514350" fontAlgn="base">
              <a:buAutoNum type="arabicPeriod"/>
            </a:pPr>
            <a:r>
              <a:rPr lang="ru-RU" dirty="0" smtClean="0"/>
              <a:t>Подготовиться к проведению урока</a:t>
            </a:r>
          </a:p>
          <a:p>
            <a:pPr marL="596646" indent="-514350" fontAlgn="base">
              <a:buAutoNum type="arabicPeriod"/>
            </a:pPr>
            <a:r>
              <a:rPr lang="ru-RU" dirty="0" smtClean="0"/>
              <a:t>Провести урок</a:t>
            </a:r>
          </a:p>
          <a:p>
            <a:pPr marL="596646" indent="-514350" fontAlgn="base">
              <a:buAutoNum type="arabicPeriod"/>
            </a:pPr>
            <a:r>
              <a:rPr lang="ru-RU" dirty="0" smtClean="0"/>
              <a:t>Создать презентацию к защите проекта</a:t>
            </a:r>
          </a:p>
          <a:p>
            <a:pPr marL="596646" indent="-514350" fontAlgn="base">
              <a:buAutoNum type="arabicPeriod"/>
            </a:pPr>
            <a:r>
              <a:rPr lang="ru-RU" dirty="0" smtClean="0"/>
              <a:t>Защитить проект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Реклама проекта</a:t>
            </a:r>
            <a:endParaRPr lang="ru-RU" dirty="0"/>
          </a:p>
        </p:txBody>
      </p:sp>
      <p:pic>
        <p:nvPicPr>
          <p:cNvPr id="1026" name="Picture 2" descr="C:\Users\USER652\Desktop\реклам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продукты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Результаты опроса:</a:t>
            </a:r>
          </a:p>
          <a:p>
            <a:pPr>
              <a:buNone/>
            </a:pPr>
            <a:r>
              <a:rPr lang="ru-RU" sz="2000" dirty="0" smtClean="0"/>
              <a:t>Проектная группа проводила опрос среди учеников 5-6 классов. Среди вопросов было: Знаете ли вы кто такая </a:t>
            </a:r>
            <a:r>
              <a:rPr lang="ru-RU" sz="2000" dirty="0" err="1" smtClean="0"/>
              <a:t>Мику</a:t>
            </a:r>
            <a:r>
              <a:rPr lang="ru-RU" sz="2000" dirty="0" smtClean="0"/>
              <a:t> </a:t>
            </a:r>
            <a:r>
              <a:rPr lang="ru-RU" sz="2000" dirty="0" err="1" smtClean="0"/>
              <a:t>Хацунэ</a:t>
            </a:r>
            <a:r>
              <a:rPr lang="ru-RU" sz="2000" dirty="0" smtClean="0"/>
              <a:t>? Если вы знаете ее, чем она вам нравится или не нравится? Ответы на первый вопрос: 26% да, 74% нет. Ответы на второй вопрос: 10% да, 90% нет. Также у нас были и дополнительные вопросы.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продукты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Серия </a:t>
            </a:r>
            <a:r>
              <a:rPr lang="ru-RU" sz="2000" b="1" dirty="0" err="1" smtClean="0"/>
              <a:t>артов</a:t>
            </a:r>
            <a:r>
              <a:rPr lang="ru-RU" sz="2000" b="1" dirty="0" smtClean="0"/>
              <a:t>:</a:t>
            </a:r>
          </a:p>
          <a:p>
            <a:pPr>
              <a:buNone/>
            </a:pP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512762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20" y="1700808"/>
            <a:ext cx="32988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продукты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3462828" cy="460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455987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5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продукты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3600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5115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6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636</TotalTime>
  <Words>336</Words>
  <Application>Microsoft Office PowerPoint</Application>
  <PresentationFormat>Экран (4:3)</PresentationFormat>
  <Paragraphs>50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История Мику Хацунэ</vt:lpstr>
      <vt:lpstr>Паспорт проекта</vt:lpstr>
      <vt:lpstr>Паспорт проекта</vt:lpstr>
      <vt:lpstr>Задачи проекта</vt:lpstr>
      <vt:lpstr>Реклама проекта</vt:lpstr>
      <vt:lpstr>Промежуточные продукты</vt:lpstr>
      <vt:lpstr>Промежуточные продукты</vt:lpstr>
      <vt:lpstr>Промежуточные продукты</vt:lpstr>
      <vt:lpstr>Промежуточные продукты</vt:lpstr>
      <vt:lpstr>Промежуточные продукты</vt:lpstr>
      <vt:lpstr>Промежуточные продукты</vt:lpstr>
      <vt:lpstr>Промежуточные продукты</vt:lpstr>
      <vt:lpstr>Итоговый продукт проекта</vt:lpstr>
      <vt:lpstr>План урока</vt:lpstr>
      <vt:lpstr>Презентация PowerPoint</vt:lpstr>
      <vt:lpstr>Заключение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USER652</dc:creator>
  <cp:lastModifiedBy>USER652</cp:lastModifiedBy>
  <cp:revision>31</cp:revision>
  <dcterms:created xsi:type="dcterms:W3CDTF">2016-12-23T16:09:09Z</dcterms:created>
  <dcterms:modified xsi:type="dcterms:W3CDTF">2016-12-26T15:50:11Z</dcterms:modified>
</cp:coreProperties>
</file>