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4F945-D200-4124-8780-451ABF5D38F5}" type="datetimeFigureOut">
              <a:rPr lang="ru-RU" smtClean="0"/>
              <a:t>18.12.13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1E93E0-5DF7-43C3-B398-DC98082501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Буков Иван Алексеевич</a:t>
            </a:r>
            <a:endParaRPr lang="ru-RU" dirty="0"/>
          </a:p>
        </p:txBody>
      </p:sp>
      <p:pic>
        <p:nvPicPr>
          <p:cNvPr id="6" name="Содержимое 5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5544616" cy="4315210"/>
          </a:xfrm>
        </p:spPr>
      </p:pic>
      <p:sp>
        <p:nvSpPr>
          <p:cNvPr id="2" name="Прямоугольник 1"/>
          <p:cNvSpPr/>
          <p:nvPr/>
        </p:nvSpPr>
        <p:spPr>
          <a:xfrm>
            <a:off x="6660232" y="573325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Выполнено: ученицей 6Б класса </a:t>
            </a:r>
            <a:r>
              <a:rPr lang="ru-RU" dirty="0" err="1"/>
              <a:t>Модженовой</a:t>
            </a:r>
            <a:r>
              <a:rPr lang="ru-RU" dirty="0"/>
              <a:t> Марией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1944 году был призван в ряды Красной армии в войска ПВО по защите Москвы от налетов фашистской авиации.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зенит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768751" cy="43669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Пленные занимались работой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лен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408712" cy="4272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Иван Алексеевич был участником салюта победы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алют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8712" y="1843564"/>
            <a:ext cx="6977664" cy="43937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настоящее время Иван Алексеевич сочиняет стихи</a:t>
            </a: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68733" y="2375883"/>
            <a:ext cx="4824537" cy="36184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50</Words>
  <Application>Microsoft Macintosh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Буков Иван Алексеевич</vt:lpstr>
      <vt:lpstr>В 1944 году был призван в ряды Красной армии в войска ПВО по защите Москвы от налетов фашистской авиации. </vt:lpstr>
      <vt:lpstr>Пленные занимались работой </vt:lpstr>
      <vt:lpstr>Иван Алексеевич был участником салюта победы</vt:lpstr>
      <vt:lpstr>В настоящее время Иван Алексеевич сочиняет стихи</vt:lpstr>
      <vt:lpstr>Спасибо за внимание!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Буков Иван Алексеевич</dc:title>
  <dc:creator>Admin</dc:creator>
  <cp:lastModifiedBy>MacBook Air</cp:lastModifiedBy>
  <cp:revision>6</cp:revision>
  <dcterms:created xsi:type="dcterms:W3CDTF">2013-12-17T17:34:39Z</dcterms:created>
  <dcterms:modified xsi:type="dcterms:W3CDTF">2013-12-18T04:52:15Z</dcterms:modified>
</cp:coreProperties>
</file>