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4660"/>
  </p:normalViewPr>
  <p:slideViewPr>
    <p:cSldViewPr>
      <p:cViewPr varScale="1">
        <p:scale>
          <a:sx n="100" d="100"/>
          <a:sy n="100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CF2B9D-1B91-4525-A791-FF4AD00BDE42}" type="datetimeFigureOut">
              <a:rPr lang="ru-RU" smtClean="0"/>
              <a:pPr/>
              <a:t>18.12.13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3B9435-31F3-45A4-A0EB-10F8C4E36F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ru/url?sa=i&amp;rct=j&amp;q=&amp;esrc=s&amp;frm=1&amp;source=images&amp;cd=&amp;cad=rja&amp;docid=6wKjznJUZCpfsM&amp;tbnid=9TZXNbNyz9jfqM:&amp;ved=0CAUQjRw&amp;url=http://www.bsu.ru/9may/tt.html&amp;ei=GXKbUuXVIYGL4AS_9YHYBQ&amp;bvm=bv.57155469,d.bGE&amp;psig=AFQjCNHXQNAxxOTuxEE57ZCGdDjs28-B8A&amp;ust=1386005379683541" TargetMode="Externa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docid=6OxzcBuZfYL8hM&amp;tbnid=m9jB0O8jFjyiFM:&amp;ved=0CAUQjRw&amp;url=http://samlib.ru/w/wdowin_a_n/oteh.shtml&amp;ei=eXabUv-xM6SL4gTnv4HgBw&amp;bvm=bv.57155469,d.bGE&amp;psig=AFQjCNFUb27h2tzxd5S85KmTQJcl7B0wbA&amp;ust=1386006455787856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ru/url?sa=i&amp;rct=j&amp;q=&amp;esrc=s&amp;frm=1&amp;source=images&amp;cd=&amp;cad=rja&amp;docid=6OxzcBuZfYL8hM&amp;tbnid=m9jB0O8jFjyiFM:&amp;ved=0CAUQjRw&amp;url=http://samlib.ru/w/wdowin_a_n/oteh.shtml&amp;ei=Q3abUvDxKIft4gSgqYDQCw&amp;bvm=bv.57155469,d.bGE&amp;psig=AFQjCNFUb27h2tzxd5S85KmTQJcl7B0wbA&amp;ust=138600645578785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yandex.ru/yandsearch?text=%D1%81%D1%82%D0%B0%D0%BB%D0%B8%D0%BD%D0%B3%D1%80%D0%B0%D0%B4%20%D1%84%D0%BE%D1%82%D0%BE&amp;fp=0&amp;pos=2&amp;uinfo=ww-1226-wh-613-fw-1001-fh-448-pd-1.100000023841858&amp;rpt=simage&amp;img_url=http://img15.nnm.ru/c/9/f/f/4/f0804773b0cf434f3757378f78f.jpg" TargetMode="Externa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ru/url?sa=i&amp;rct=j&amp;q=&amp;esrc=s&amp;frm=1&amp;source=images&amp;cd=&amp;docid=YFCbgrRawpaMHM&amp;tbnid=bkKOUFRzYxfWdM:&amp;ved=0CAUQjRw&amp;url=http://moikompas.ru/compas/war&amp;ei=pUWfUve6OenV4QSm6oD4CQ&amp;bvm=bv.57155469,d.bGE&amp;psig=AFQjCNFrdHiU0n7KTHh5-HApcA9-oNL52A&amp;ust=1386255819881046" TargetMode="Externa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Гимназия 1505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32040" y="414908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Выполнено: ученицей 6Б класса Войновской Марией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Интервью с ветераном</a:t>
            </a:r>
          </a:p>
          <a:p>
            <a:pPr algn="ctr"/>
            <a:r>
              <a:rPr lang="ru-RU" sz="4000" dirty="0" smtClean="0"/>
              <a:t> Великой Отечественной войны 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Мясоедов Виктор Анатольевич</a:t>
            </a:r>
            <a:endParaRPr lang="ru-RU" sz="4000" dirty="0"/>
          </a:p>
        </p:txBody>
      </p:sp>
      <p:pic>
        <p:nvPicPr>
          <p:cNvPr id="2050" name="Picture 2" descr="E:\DCIM\101NIKON\DSCN0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960440" cy="5280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 начале войны Виктору Анатольевичу было 16. Он работал токарем по дереву</a:t>
            </a:r>
            <a:endParaRPr lang="ru-RU" sz="4000" dirty="0"/>
          </a:p>
        </p:txBody>
      </p:sp>
      <p:pic>
        <p:nvPicPr>
          <p:cNvPr id="3074" name="Picture 2" descr="https://encrypted-tbn3.gstatic.com/images?q=tbn:ANd9GcRrBLP0-DBa0ZUydxD0zxZ2yY39NYaav1mXPzJfM1W5YctYE3AuK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552" y="2348880"/>
            <a:ext cx="590338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Призвали Виктора Анатольевича в 1943 году. </a:t>
            </a:r>
          </a:p>
          <a:p>
            <a:pPr algn="ctr"/>
            <a:r>
              <a:rPr lang="ru-RU" sz="4000" dirty="0" smtClean="0"/>
              <a:t>И эшелон отправился в путь</a:t>
            </a:r>
            <a:endParaRPr lang="ru-RU" sz="4000" dirty="0"/>
          </a:p>
        </p:txBody>
      </p:sp>
      <p:sp>
        <p:nvSpPr>
          <p:cNvPr id="16386" name="AutoShape 2" descr="data:image/jpeg;base64,/9j/4AAQSkZJRgABAQAAAQABAAD/2wCEAAkGBhQSERUUExQVFRUWGCEaGRcXGB4eIBoeIBwcGB0aHBogHCYeGh4jHR4eHy8gIycqLC0sGB8xNTAqNSYrLC0BCQoKBQUFDQUFDSkYEhgpKSkpKSkpKSkpKSkpKSkpKSkpKSkpKSkpKSkpKSkpKSkpKSkpKSkpKSkpKSkpKSkpKf/AABEIALIBGwMBIgACEQEDEQH/xAAcAAACAwEBAQEAAAAAAAAAAAAFBgMEBwIAAQj/xABLEAACAQIEBAMEBwUFBgMJAQABAhEDIQAEEjEFBkFREyJhMnGBkRQjQqGxwfAHUmLR4TNygpKyFRZDk8LxY6LDJCVEU3Oz0tPiF//EABQBAQAAAAAAAAAAAAAAAAAAAAD/xAAUEQEAAAAAAAAAAAAAAAAAAAAA/9oADAMBAAIRAxEAPwDQFTE6Y+00x0q4DtRjtVx9FPHYTAR6MdU0xJoxIlHAep0sSsNOJFWLYHcSzuik5B8wBIm0GJH4YARmuZijuIPlBHvi4j78BMvzU6pVYsIM6Qd9TEXJ9AZtgHxDigq1GKggvck7z062EE/E4EVc0QoVjbVcD4NpHf8A7YDvP1mJOqAW6j1ImD0/KcUcxWg76ryAfQbH8fliOrnoYgOzGd46x91x8cc0UR0WWAMamEXaB5YO2/p19MBd+lCmwgAMohje+0wBaPwxFk661WJAhx9k2mYM/P8ALEOc8RF0IEJLbk206ZYC9h3O5v2x2gKrpQu9QqQWB9m4kyT7WkC3rHbAGa1UakmQfSwt06i4t78U85ndElSTAFpmRuL+8/dihk8xVvKtZDptAMHdj3kTi82RYMSyAKI0xsWnb8vhgD3CFLopINwNv1fBN6J0xtAv7u0YpcLbUAymFWwHfpt6HBBXG/SffPYYAJxRgpAEmRefXr8BOOstlGEG/oCfXEubZS9gP1vjvJKSwMW7zgL9PLhY6mZgfDEfjL9IZSxQFiNQjvI3+VsEjSsI374SOdcyadd9M+0SfTa2A0mnmVNTw1OqBJO/4dcXfDHS8Yybh/NFRUAWzGdRJM9h7uuNJ4PVK5cEzJk+b9bRtgCXg460gC+KCZwlZv8Aq2BGbzJ2kxOAZEZTcEYiz/E6dEeYkmJ0qJMTEx7zGFGtnSNiZmd42xXqZ9idRchgBBBuNj1+GAYc5zfTQSyOk7ayqz7pM4VuPc8K6nSQ4AtTQnzH+NgPZ9Bvijx6m1ZW1uXK6CGIGpQWKkSBsbHAvKcviWJRnARjEkTCkxPTbAfWL5x0qMUSSQqsZCgQNKqLA7Thh4fxHLZez5gMwFhTpmO02XvityWlNsureEEh30i5iQkmT3/LEvMObeg1M0gsMGkBFNxLbkTcnATcS5wy7SCa5No0q3YR2md/jgdl88C1Rh46gMACImIV73PocVeMcZzP1Rp65egHYBQNLAbWH3YY+EAmkGf2nVS09SUUEnAAuY0qItN9RfUoMkCYM2MR6YXDxKr2HyP88aLzllB9EpsttKgR3EjCEcpP/fAbiiYkWnit/tESYX3Yp1uY1UwSC3Zbn+nxOANrTxKKeFf/AH0VZDlQ4+yCGI7E6ZwNzHPNdhFNY9W/kP54B80Y+6gNyB7zjPsnzLnu4qT3WI9xH54v5jiDO2qqArG0TIHXfAOGdy2umygwSDBHTsZ6YzfjXEGBZHaSLLf2gQ0nc9vWDi/U43MjWQLAQbzN/u/HChzBWCuzE6hMiRaRHYzE7+pwA6pmzrMme/QEEHr90euK1KsreU3uNPYkdO46A3tGOHqMSdUWvIOxk6Zkd+h6Y+ZTNAGakm1wJ2IKrtA3gzOA5zGRh4mzCRYyACL9LdOs9MVlI1ADWNVoUTIE7/jHpi5TqUiQ4SQphpMaZsCIHmj9bYIZfJALaGZVO9w1yZBsdvj+GA9l+GohQ1G+yWaRN9Pl63hiR+eOq+RJaCxKgCGB7GCpPwPp8sc5yYpHVTIUaTN7SLmxgidukHEWUzAqVfJqZSzEXgsNgNU2gkW/rgJhSawQWS2lmhjIJYD7wOmCSklQxAZAegOxh5Jm5B7bkDFdMswWFMsGGn3avKW/eIE2xayeX8J28SorkAMU1GV21W67gCf3Z64A/wAHpgKYlQRIEbSLn0J3wKXNP41RQDAMzuOhm2OBnX0xRiFLBiTEX6g7RPXe+L6ZtKSGozAajaDa21owFQZRidXc2HXttieWA023N8C89zlBlaYgiZJjrv6YEL+0SkCQ4A9VM4B6XM6dz+u+Enn5HfNuFUkA3I7+U998dZ3mmm9LVTqai1rC4t2x95x4VWGaNQiKdRhpYgx7KAzG95tv2wAvlvI1K5in0IBJNh6+/Gr8AyjUaWmo2pjeZJHuE4UOWeF+C7E19ToPOtMHR1EamF7Qe9sMma4lEAHafxjAEq+fCnScAs1mCSSI3/PHDtJubgTv0IxQqPJhSR0knt6dT/PAc5h5YCTv8/1GPppNoVgCASBJO5GB9UnxfaI6A9z1GL+aqxRBE+2fuVdvwwBLgjA06p6yt4vv+GIuOZ2Kb+Zx9U5BUkQQttsUuFZt0p1Aq+IxKk+YDSJtv75xS4xm65QnwQogqZdTZoFrC+Al5Irs1BizTFQj3fV0j+vfifmeqNdASBIcbb+UkR7jBxR4LQqUKYVaMgsSSao30oJPl2hRjvPvVqlJoqAm3nB3kG9twfuwCrxSr9dY6ScqJNxfxRe3fbGicMb6pP7i/wCkemFBOCa6jF6ZbQgphZAEe3e8kzeRhl4Pn28JPqjGkRcbARsTgDfMZ1ZEe4fzxnHijuPnhu5h40wypD0iiGnIOoE+0FiO95wvUOA1nVWGXqQQIkoCbbwbicAxZrNZhmLCq+mY/tFEA6Y6yJvb0x94jxao9ADwqmlQ2qoCCPaF5kH7Jg9Z9cR1MrTSlUq5i1V9QRACdI1HRCiSeh1d2PfFPP1nhmotSXKlAgVlIidA83lPmiReYn1sFThtE1HDAuBpMF1Yhp6hvcMHsvkGAJ1X+A3637YU05jqUQqeIyFNNXTBkjzHwhTMEqF0sJI2O5tgrW56X6NqLL43hsxVSCVE+SekkEdOs4A39ErICTWgd/L29VwNfOkqxkmCFBYmTfTf+n3YjoceWslA1yFHhtVZmOmAoUGFuGkmYJ9kzF4xEDFNn1qKcTLKJ0ioXZgRAMpCrEe10kSEbV2OgsCBJYt6bX6HA3PZ0EyWb1Jgat79dwSYwWyvE3qE0aodgutgEUSKe4I3K65AgyTeNrU6GXy1SpURKWYqtSALFECAMYGjTU22Jn02tgBqgAAhAZ3JEki+wkR0PXFdssATffpbpsYB36x92DHDcpSYZkL4itTBvUeGOmTcARBK9J95wKzVPTUCEXkLANxqAMzAAN79rA4CMVl0goRI6xfewWO1vliwOIaVIIWbWUDUbXtMbxYfG8Y4+h1lZl0MCpsYhWgarN1vaZ6gTfF7h3AGzDsppgABWZzMjUNewMTBiYi3wwFzivBBRTLeExd6gMBl6lSykpvG8W7HEmeoHK5SlAYyzFj5VIBN4QAwAf3unTphqqcrJWzSvTLPTSl4WhidFOJVmLSCTEiN/N2wO5p4D4j06f0iURhScPFkEEv6m0fHe2ABUayvpmowKESTAmdRMGxJ09RABn34k8MVAVuJqvTPWAFDXsST0n0ERg1xb9niGn4mUqeIqTaVJUARC2gke6ffhSzWXZFCs5ANZhpWAwIUGSxgkRAmN1OAmy2Y1OabE+doljtpMkgReRM/yOIs/wALFZKYRnqFVIbS5SwMQZvHp633xxxKo9dtSOuvTAEqrAAyVWDtY27e/Fvh+XqpVq1KgKq4tMX2M2JAJgSN7emAX83ykwQv4QP96sxj7sKOfoaD7Cr7iTjXq6TQfGW8xn6wLgDPAOHStNm1aDIbRBbudKneQcaTzBxLMNmhRoUjUVVBIYgaToEETZd49TOMzpVPqwJ0wIBBkzA9bCVn44Pcyuf9pLLkK3gMQH0z9Wl5/ngHejy1UyGV8tTxSxDNSYgQxWG84nrA9cR8P8WqfrKXhjzT5pJNotHckz6YvrQos3ivWWoV21VQwX3CYB+/ATjPOqoSlBdb9+35D439MAeagQ6ADLSwAHiFwxI7AMAehsMA8/mKyOyihQMEgmKnT/HhVrHNu3ieJDfukAqfQzOr4/CMEeHc5VqR0Vkt3EsveerL/wCYemAvZ6oQ3sBWUpKqIBDEEmGJ7xAM2x90M2WUmASxJH95QBf5Y4qcay1Ws1Rq2hmggEKw0xFjqEzB2E3wYpV6T0woakyatAJUrYAMN2Hm9cBX5fypQVbCCF2mZ1RfE2do6gQdrH5GcfKFMFaltNgQQCIIZRNj2/E98VM5WzCKTSKFj+/q0gbk+2Y2wF+kfJ/i/wCnEVRcDeFcUrVqZdzTLB9IFGqCsFZuGkAyPfj5W5qNIkNlqzhTGtUVgdjuCB1wBPLZfzMf3j8oAGI6/ERQ00kptU0qJgGwsBeIP9Dgf/v9l1I106qTfzUj7uhxLluZkzFRvBBARAdZD3mbaewjAXm5mouAKlIeXYE7QZ7Rv+GLy84Uew+/+WMj5hyx006hRVD6oIJ31GZm+/44HU6NKLvB6jSf54DX+PV9WV4fXnQzujSjXXVT1EqQLdenwwv0s9QzWYzBrs9FmrlkdXgLp1BVZgNPpcX73wSzgObyVFEZUWmpqEkWU00C6TBOkMGJvtptInACiyNdQNLjYbSQCwYRvqY9epwBfMcIZXfMn+z0vLgzdmRdSGYAADELMyzb3wB4+jValWnl0UF1RPDAQwqqrRIaEVT9o9SBtGGbhXFWylGoKaGovtBC9hEqQJBEEDb0PfFHO8e+l6YppTVAGamEjWCYYFgLggG0Rtc9AFZbhhp08y1emRVZPLrjQmo6SqMCQG0wqkkHeALzf4fQKU6cGKJQs4zG6kgNqNvK2syrHcFtoGPnDuD0HrVFWmCh0uNRJ1HzK0gmNS37kBxtifmXgzZjJAU3TQraioUAQkqbqJte0bKLTgKHL/MVJs6ahqFZkBW9kwClM6jc2YmCQPftgg3CXpUmpVMwpao7OWLqNU0vDGpQxYgG8j0x7lDktq0qMzRpoLkoDUJncTKgECJBFvng7W5b4PllBr5vxDvCshn4U0kfE4AMuZUVW8TOZYUtBH9rqYtYAFFFlAER63JOJ14hkdKTnKbOoEnTW/cIMDw/3jPzxzmuaeC0z9VkTXI6vt95b8MDqv7R6ItR4bk0HQtTBP5YAtU45lbGnUqvpDAFUrgSQALlItHbDPVy1JSWCnYC7HYbAmb/ABJxmub/AGkZkiFoZZBP2aKW93lth/LHS5nvgPNzBl9D5d4RKjapUlYYEGWIixIE4U+O+ZKlNfEdixACksW626sPfgPxbhtWuStBC7Azp06rgSFgghvcReMNPAsklB2YoBVCqhIn3kBTZYsDFjgJOUeEZjKZZZCGs5vqJIpqfT7dTT5RcADvgRmuXq7VKrOqvrqKVhtIhQYLXt269LWw1/SSxMCw74EcV4mEJmZ9PwwEee4UmUptmACTHmEg/aUeSwj2uu8N6QMoDMFkZ100tJaAREtBFhc+yd8BuJ85POgAaZvN5EzGG/iWTailP+yDEKKoNnBIZlCi5MBgGv1wEbVPqXOM3bgdbNZlhTAJQBmvEDacP1WoPBaTuLYXOUuLrQqZmpFRiVg6VBAG/VlMmPuwE3FMpTIEsq6VuFJYuQsblYBJ+EYPce5bpVSlZ6vhlkorenqBJpAC4IKi25thOPNeXO5rH3U1H41TjR85xeaJJpFaVSlRBLmzeILjULeSn8BJ74ATlv2V1A6sKtEqDJjWLR2uPvwPpUtJbSFXzevfDPV5lKUUMiqjtoNSnZQYOpQdR1QIMgjbtJAY8vLVorWJ9snz91UnzMDOmdPTctgB2eR2UsugsqMwGrSOk7kSYFh3GLHAck9Smrso6h4uAJI3Ppi3nWC6S9IsrOFPmD6QAAigH2RLA6T223xepBjSSrR8LRU811gBfM5AQASTNyWteB0wAbnDhCqVYKNF0FgLreI6WI+/ApqB+hKqEr9ezSD/AOGoj+mHfLpTNL66o1cMslaYIYmQpjcKkeUwLSTOPmT5ONWgCrBVLs4U7g+wATNrDAQ8CyypklfzElPrHYmJlQAB/IYsUh5hEfLHzOcLq5RCXqsaSoVGmmW0glYkgT0J+OBdPjdIVkmuuggzqlIPlj2gOmrAVOSKOii9mWa2zW+y33Yk54R/Domm7I/iRKuV1CLievePfgrlqoNJCreIPKJDTBCPIkdBa3rgZzjmgtLLEqZ+kiL+kYBfPFM0MplWWu5dvE1+cNIBOnfeNsMvAzUqZPxG/tqlK5sDILgbDCclFfoORJJHmrxb0OGzlIhMlQBMHQd7fbfocAP524Vo4bl2Ih1aCP7xJ+eESo/mPvP441Hngq2UoqWAVnEk7R5hNhhBzHBGd3anGgs2mewJGAt8n8frUK5Q+YCRWpuUUETpIJcgagTt8NpwY4zRp5apCkNSI8SmQJJDkzLjcDTYmY2nAX9oGYoNXFfLVAfFEVUgghhEMQf3h96k9cTcpcVpVAcvmZKspWmRMiWDFZFzcAj1kfawB2hnPJc2KmD3s9j66jAHXHmXRxCogEL4YgA7CbfdGALMcq5ovBHrMGQwVlkAwJPxGDVTMVEz3gvU8RFpAqSq6vagamUSxAJBkm+AuOzqdStEGZ+fTb8cT0eL+DlWpxDGm/h3szQzxeSDJNrj5YqrV9ofq5OB+cqUzUpLULAXPlufYYADoZuAJ3wHzlHNVA2b0M1GquoFlPtTrMOplWgyNu20ThUoqGqFGbzKpa950rqgHuQPd7sH+U6bF69Rk0iqx0g91B1b9tY+Z7YW6KxmTe5Uz8Uj88AS4WlOouoTYxB/pgtRoBfZA+AwA5YrAIy9ZkfLBqnmpWxA95AHUxJ6mDgJc8CVJ/XfGiNV8jwbkYXOG8na1HjVDqcSKVOC2k7EnZQe5/piSvnYZlvY/q2Ab+Vs1So5SUYCoxIB97aBPpbWR1+AwnNVUV6tQPqD1byYNvJ7r22+V8K54pVoVHQhgqkuCT0EMQR0MOLeo74m4PxFnoHSC/1pFjEToaSO2/ywGp5bLrINxANulwRcdcZ7zPmNLMJ+17rYdPpmnaRqEyfkRPxwo53JUqlZzVV6i+WyMFBtHUSbiLEYBFdCWLgEhbn5/q2NiqZzXlswQiaKlXX5mmqGZAb+W+l4HoCY2vBnOYEpZcBadVVAgBPCEWwtcJ5jfMVKtOhSqsSvnapVXyibEKF3m1u5wBTgPBlrpNapopgwAIk+49BHxwSr08vlVOXoKq67sesbSSdydr9MQZWhTpoEdJ0nciDPoRBjCxm+DVc3nnp0nIEAljEIoUElmjYDqcAfGTyg/wCHR/yL/LHzPZui9MoKgE6BGqVhDYaQY2J+7Gfca4vl6TFKJfMEGDVdiqn+4iwSPUn4YD0uMSfMCB/CzW+BY4B847xQLw5Mvpl1qeJCqPZlocFT5eoJIm+LHA2qLw1ajEKulpM6tQB1qrKTEsSR3gjvGK/LnCVbJVKgbwyzwWLPFWmokoQrSZkj3YJZpkppUSk+gU1CorsApaoIsNOryhgJkm+AGNmUzOVNZ2dilU+QIAJPkA1WEAONzPX0xYyFdjWytNVCG7ySZA1mnpiQNO0b+UW2xfXhrpQGX8amiKVpyNWpvZLtAHmJJ+89Jx9zXJ9AZiigMIdQQAEgEAsQTBF2A7WnrgB+fNZKCU6IV0qlqdvLU8YHWxDAyQSDa3X3YfeGZ3wvo9AvTD1FaAxMkqTMDrcE+6+KeR4RTam5ogZd6dYmlpQCGCabFkkrLN03xT49xZ6IpAVqb1qKaqldhc382lVW/W0bHAGOM8WRWGXeouuoLKiMx7/Zk9D8sC+N8ALCk0qVR1LEggBdSMS2qwEKZwvcmc5UlzdRGpTUru1RXAJgkQUUG4BGo74Ys9zYr1SppzTEq2tok3UgKLMpmJ79NsB1V4BTc0/BcLctNFwNQ0kfZMET19MRZzl+oYBqOQDI1qrX77D8cHhx6hRVxAVEKqi01k+ZNcaVFrhuwscE6dfWqtFmAa/SRN8Bn+c5Yd0VWFJgklRpKxq3iCYmTj7k+HtRRaYogqogRU9SftD1w+awfsjtiB8mhO0YDMOfOIoKNJKlOqgkkGFvBjvijksqlRA4pVwGuLA2m19WHvmvlEZsKrEaR6wd5xLluWyiKsjygDc9MAMz1TLV6NSnWd2DrGtqDCD0IIpi4MbdsY/Xy5puyndDEj8R1xuKJWW7ZlfcKar+Lk4Tf2i8sqSc4KqU5UBgQx1uB5dJAIBIEXt5cBHwbJ08/ltThlagdT1F0gCIAZp3kb7wQT1x94xmCtek7KqMzmlqaUBSmd1SNN/3gYuBGAHLPGfDpZiiIZquglXMBlpsXZQYkOdh036xho4pzEM3laTuBqSWMltQNMQSNIZlAYgz2F+2Ar1qZVirAqdyCIO9sD61X6yjPSp/0OMEONVC1XN5iox8rBdCoW1QmkEOqhRfUTqj7MwcAOI1iCoEqQwYeh0tb3gxgLHKaE16iqTpHQg222B/W2BFQ1XrCkVH1dNmHlAOnRrmdyOo6dsF+VnqJWaoqllDLrHo2xPa/wCOKq5tgAGVXTbS97GZAIhln0Ig36nAA+Ggqhba4jGhcn5On5K7DVqJCqZgCNJMezJJIk7Qe8hSz3D9SMaJLAXKMPMNzYjy1IAJtBgE6QAcOnLeWpPRoSSfCWBPs6z5g0EWYSd+h62OAfuEUaKITQpBJaWCCLxB9PS1sD81kqdEVKioimCZbc9byYA+MYl4PnxTVRJIA6mSfUk7nrijmAOIZgrP1NP2x++24Q/wrYkdSQOhBBYq5CtnQWHiEMfIRCCO5sdKxtZmNvQrzkuA/QtaS31hux9k2Flk6miZJgXPpjR/oWjyLsNz2/rgHx7hy1tI1aShJwFB+JL4YAMm58wn3GMA1zXiuxjSFjoR3tg0/Caab9OpOwHU9h64B1+INUrKKag0om/tH91okBVNyBuQs7EYC/xS+WaSLYzOhlDWzVOmu7uBvFutx0jD5xWlXZNCLZv1vcYqcE4WuVc1TTFSr5NFyGUt5Gv7JEk7dBgDHDuHtlqYpOxqEEnUSTY3AvO2BnHuNHL5TOabPXenRnqE0B2j3xGGDjVb6xfdjPOc6zM7J0JRvjpj+nywC9lOHmp7O3Vj0/ngmOX02lie9vwxNkhpRREQL9Lm5+P8sMnLHL1TNVAq2H2m6KOrH0A+ZjAFuHZGnQp5YVFBpGkHIIEuzfV+aSPKFB98+/FrMUWzT+DRRKZBaqUePMvlCyRLLJIIiLKBYRhb/aLx+lmK1MURGXpBqCOL+IECkEDtrmD2OG7mKu6ZdK1JWWpVpKgZJLXEqFiDqudu1xYYAfQpDxmWqdAGlPK9/EUFyGDL5lIiTNyBO9rvDuJ/RUYHU1NGLyBtPmPsi4LFpsIm/c1ePO7VA9QeGVbUVLgDRpKjVuC7ehESQbwQc4M9HNZKoGpgoT5hBgzLQCCTZdNxfADGzrUqGYqVNeXR1QIdWthKjzC0yCTOodL4H0cvl/oLDMvp2+v+0+uK0AxJBBE2vJ7YHcwZxqlCnCEJVOinbUQAX8szeSqt3GwmIwWy2XaoKeRq0wFFIA1hUGo6VGy9tVrnacBBlctSocQTTSFNRTY6iA0yAAbSVBMxcXBxVydHL1K2umtSoKTLZ3AWGl9Rm5UEkTJk72wR4jwKplkzDGsJqQJUAFVHlEsd7mYgDfEfLGSpVaFEAvUbUV8RToAgAEMwsxIsFM9774CvluPU1zYSjTapTzbSzO5ABWRpRRYaSJBnY2thy5W5lOY8enWHhafKikxU2hjA2A1LDT1nCvUyuXybjQtQ1KCSHdhDatU6ugMSBt0F8RcS53o0q2qnNSqRp0jZSSLM3X0ieuAauSsi2WXMjMNTQtVmkS1iAulbdJjbcycXOS+OtmxWNRNGippQaSCVA3MneZ29ML1XMDN1KNak6NTovNVWDCCo1C3cG8EdMdcO4iauboMjEo9RdJUkAqFYt8DFwe4wBnnSlUqCmlAiVqqKvm0+SQx6HsPni4nMeWN/FT5/DAzmU6arqASagGqIsPZk+mFn/aFLL/VeBWOi0gEg9ZBEDrgCiV8n9nLz7snU/wD1Ys5qjSzVFqLU6ioR1pNTiDIIJUQccNzEo/4OY+NMD/U4xW/3tSY8Ngf4qlAfca04DIOLKtHMVEQNCNp85kyLGYgG89NsalynySeI5JqxrJQLUyqIqqVUDylnEDww0EwDN9XW6l+03g4FVM0g8lYea4PnA7gkXH3qcXf2e82fRalQs006iQyj7MCFgRbeJ9b3iQcOK5SnWyKUW8Ja8qWYam8o0EaSdiVZToiLgRNxlWY1a2BOsq/hhhefamCRJE/lhwHENIzeZYRrzKi8mAyVHjcWlFaJvCgGNwOeRaNLLltDv41SsUVgPLFIBW0+wbMLTBHpGAZeQMn5Kxkh9QE9HGlTpbe3UEbX9RhZpZhHOlwU6alEg9JKbz3IN94J3ZuBcVCVTUoampvAK1YDHSqEAmCFYNaew7YE5vl4NmXoqyUyqKxZWap5jBKySLiRcAD8MBTrLUy9PxNQDBwU8oZXhSwYONxJAsbE9MXuG8fSo+ukRTqMgLq7AU2YTqEfZ2BWIAm0bHnjGVzDLSoOHKSKY8w3CsdSTEGJsd5i9jgRXyT5VqKsDOs20e1qEGAZntpIwDc/MEU3IDDSBqQ7r1g9wRswsfuxe5Qzpp0Q0mT5ie5J1Ex6k4Q6vExopgg1AxK+aUIggFU07LEW27gm+DnB+JwqFCNMzEdBcxv7O5U3AvcXwGy8O4orIA2539/6t8MUeK5YqZF5sP12A392F/I8QBAM454zzQ1CjUYXMeGn943Jj03/AMBwAfimZbMVTQRvq0P1z/vN+56gRttNjIBBJ0oQQP8Av3JO5Prj5k+FU6OWUKfNu83JbrPxtgVWq+K/hj2R7Z7zsnxBk+hA64C5XzRqT4ew+2bz6IDZvebe/BThGVUUdTnzMZOoyRHTsIvta+OKVOwB8o2gWxC6Uwmhqq6IjTKj5kkk+/AL3OlVUqU6gYAMNI1SBIuCDsJB6wLb4VuN1Nbk6W9gE2mR7MgiQQffGNDNPKtOo021C8kMSPUGZ9xwjcw8MytMgUK+581NXgAj0JsZ/O2AF5bj9SmAKlFay/ZNRWVoG3mUgn4zi3xX9oWZq0Dl6a08tRb2loiC/wDfcksw9JxQ+h02I1uIO7Eu7ATeABBxB9ApT5amoDYrTN/8xXAFOWOEvmCtEAAj61DaCVYag3+GTHoMbZnucMujFTVpIVAVUduoBIM/ZnaDfy/DGHcOzKUaodQ7FVK+YgC4KjYE2md+mCOSz/klQjtVqBasgM/mAg6iDI1WPlg+/AM3GcyMzUbS5KCE1q27aSX0kW+0BfseuDH7O6FBqRyh8ysupi0wSQTp1L5dQA6tcLYQMIIyuiogplqdMsytDKp2GxgWJ6zMdLY03kniRy2XK5umMspcpRdnKGoF84DPPqQDIDCY2wAjiFekMy1BGIWkJFOxAEaVFOACwMAwdgbGMC+M0wzUndEFdWVB7QiT1AnaZg2tgNXrghjTDJ9IrRqVztClizLcj2yBsdXpgfWzdFXqNl/EX95DJ1gCBpaW0wbAz+WAN85cRzDAGo+qkjEVFnUpa+mLSTtI2DEWx95D4v4bOVbRTVGaJWGJ0qLQYC336tc4oVeJpV4WyblagWCb3cNPqbkd7Yt8r8l5rRXC5ep5iDTqaSJHQgswBHwJwHPFc/8ATKbaW0OxuwA9kE7wZAP5+uKPKvD/AKZm1FWoqU6MKQoC+IRqKKFjqASZFo9cWePJWyAKuVcsblkVWWxg+XcT3HT1xFyxnBk6TVNJrE6X06fKIIIfWftAHaLXnANGS5cq0cnVSoQpq1WKKhifs6SxB9oDoLDHPAK6ZOrRWqlQvl6LGAVCnVI1F2YRABAHrOBvMmbL6TWFSmelNSukmRvUBkdNl7gb4j4pRd6dNRVYs4jVABAurIAbhQOhMzvgGbnzjRnLsodUr01qEosnoQhMWFxt64l0VDc/6h/LADg/GVqFKLuHFBNKM5mIANz2ABg4gzfOKU3KtRqSP3Yg9QRMG4vt1wDZT4Jlhtl6Fv8Aw1/MYsrlqSjy06a+5FH4DABOXFIvXzX/AD3/ACx3T4BT61Mw3vzFX8mGAtc2cMGZydSmo8wGpBA9pbgfG4/xYw+rM/r3Y27LZVU9g1PjUdv9THGec08GpUc8utnFOpNQ6VkrJNh0Pm+U4ALleI1Hppl1gAOz7xqJUCG7wqQB/Ee+DGdyKtnWWnoKOpVG1sUXSourCNURsbeaCLYF8KqBc2r01bStUEKLvpnoADcC89MNvONFUo5bMZcLSCakBZwXbYSVlmtBnVcTtgCfJOay+WYu58WnUOlQ1OF1JEsEuzklgoOkbHvghxKtkOG1lz7aqlSqGNKgoTqCoqHywqxEH2juBcxU4LwhAQ9esEAoDS1RlpE62JLmowIGoiAoDHyGQoM4SebXOYr1HRppoI1My30gKNJCLqEAQI6YA/lua2zdVaznUy1P7GBpANOqA0xMEsAegAk4Fcy51hWBqw58pdGUxAPlIJJMxaQSSN5vhdozT1sCVdIt1UhgP54Y+C5ilm5FQL4vaBDD07+7AQ59Uajqo/2XjKSkewTuGm4PSQYPvnFfh/EFUhCVR7Q0kI8eyWi9Jx0cRB3i5NriuV8BkFNwGO6kfZBupUiGAPfv6DFXO8JpPpZW06kUx/8AL9YN2pkmJ3X5SDdwzNlvJcVV6bFveBaf4l8rfwkxgdW4p4tXLo0+VmZh/FrO/wAAw/xYWctxJqLeFXBIpmAynzUz0Kt1X+E27Rgkc8GrIalVWJHkzA2IuAKi9Pagkwwi8i+Aba2cgFibAEn4XxBlTDpScnzKXe+7kjUDG8SAAbem2KGbDKoVgIZlWQbGWE36SL374sVlK10ZpGosskdWGofLTgGQJTWAKSX/AIR8bxi9lqKi0L8BimSqlj8B8hPzwSpcGrVaBqU6iUyZCs4JAgxMD4/PAI/PHORpk5fLvDbVHB9n+FfXuenv2RsrQZzClbe0xNh7+uHDif7KsxSqLoVc4rKSzLKQexJO5OxvPUYD5/hVeksVss9CmtgNJgnqxbqfUn3YCitRFstN6p21M2hfgq3P+b4YhFVgxPgKFYiArNY+h1GJ9ZxeSuhAj7sfRSJ9mZ7DAVvD1AkD3gmY6bwARi1TZaFULW0wHBMGSIIuCp1KYtv12OPisyEuRDKp0kkAhip0mJ6b/fgLRKodThKk9NR732i5GA3HkLlelmnbMV6UohgLUMywJVdQn7KQfUuJJjDJzFlKOeovRqEhSSAdoIj4RhM5T5qfKZKmukaCNeltyWAMC8mBA6mAN8HeUuYMrUV6dJwrgllpkk6NrLNwAZ6C7RgAPC+XaeTraKg8TUTTVADEaZJaPQGCDhR49wQZOrp8SaYqAgObrCllEgebSbXG89ycMvM3F9FaiBruyxKhpDblBBED1EjtcYscy8OOYpUzVKqRqMohcxEE6PaY7AMIHmNsBmHD8lXrIy0BUqKKsaAhNmBGom6r0G/r0xp9HnvPZILl2yyPoVVSGMsAAJlZBUH3dMDOWM3WC/RsvSWkqsfrqoIJM3ISxcxAiwFr4B84ZLOrmhTD1KytphrBdTWuF8qnUYvgC/MvGF4jTnMlKZDhR4TKwWAT56rlUUknYE7HFvK8Posqo2YySBUCp9dLCBaT1vBMEfhijns9R4dlqNBqK1cwWNSZGgNsAFIMx0kRN/TFHO182GRkzhDVEDaN9HW9goUAbxNjbAE+O8qlPBZVaoFZWqtTJeQon2ZsCwjbEWU4X9I89NClyD4iRE6TKkERue5OCn0A1adA/Sazqi63reLUXxNiFCGCoIJJ9FEb4MUs5raFv+t5wAbhfJdFCxqFiSblSQNj7+hxT4h+z/KVKjO1XMyTe0+m+nDnnM0EETeLYXqvF2k3B+eArrxsm/0fMf5V/wDyx3/thumWzHyQf+piRahGJBVkx192Ag/2pV6ZWrH9+kP/AFMBed8ia2VWqVKvSMwdJOk2bYkdjv0OGU1IG+IWcOCp2OASuC8dXJ5Vw1CqKjtOopCmR5Za1o6e/AnI80OtSn4n1i06viDVBgmdQBiQJMxMSBhhy/FT9LalVCNSRSayEbpF9/aN9UDsLmMIvEaarVcIZWTpPpNsBsmZ5WrZrKtmEWi1OmhNBNIl9bl3Zmb2dOpiIsew6gaf7P0PDDUqHws0HIYMRDRJCk/YMDvE4bP2NcZqVsjUokqQpIEnzEFAvlG0A7k9wOsijzwaiUstlpZqjDVVURpJOqYglSe5B6D0gMsz2SfKMSlWm6szKIIkhWsxQ3AJFiJFje2ODxZqpUkxVX2G/wCk+/DtxbgSVcstMKqlfMjrsJ9w9k9eswel0KjlHpVG1o00vaXbcgb9JmxvgGf6ac5TXU3h1aMkgWLWjuBtb1BxHw/JeDRV1dmDgT5LLImR5vNYkaRE/ca1XKAvRrUQyAoCxMXcEBgI6dBI6emC3AczRqqAABVQaffFrEyfh/2wAnM5I1zZJIhfKIDAEw1Nj0vdTJEWtIAtabUCWADBGFnW3UFWXodvxBw6VsuyyUvJ8yXv/Ev8XpsffvHxDgtLM0wdZFQi1SLGOjj3zfcdt8Av/wC8awEpaqSm5k6tBudKHcoTB806el74lSqateVJlSGljJuEEBmvcA/LAXP8Lem5ldoJEzI7iPaU/vC2CPCswdNze1/gBgP0ByPQoPladQqhc6g2oCZDEdfywwV8yANIIHoBYfLGJ8D5kqUtGg7GSpNmv06hvmDFwLnGj8G40lcAqZGx9I3vgDNXNDrfAfN8QkwII6g4m4vnFE6Lx1n9WwsU861d3AZVVI1senp+NsBZznCMpXnXQpk9wsH/ADCDhB5t5HanJypqOh3pi7AddJF2HpE+/GlZRMuFJqF7EAGTc/CIGKvEqWXcxo6EA6m6iDeQdsBgXgg9T88faWTJB0qxPQgH9TjWq37Osk+yMnqtRp/80jA/M/ssSITM1VjYMoI39CuAkyXGaA4WpqsXZqek61CkESpNNiNRjaR9oNfHXJXGMkfpCnxKWtgVqM4WBpVe9mkFpM7jrvHzRUo06OW4c1F2XygVRaDIkqYIYkyStt/UY6D08onheEdAlZCyrd5P2us/HtgOOIcWyv0ZlXM18zWUjTJGpb6fLC6WIH2mBIvBGBfKHDPEp1M19KrqzOUhSNREBjqJm5JmRtHrhYGcprVYJTL0SdS0zJj8QRbqDb1vhk5IzdJ6lXU1VRp16VEj2gpkBTEeW4jfpGAZ2ydNaainqplNivmP95pMnsSLkEiNoWc9zfVrOiFAj0ahd4JIZ1GlfgLn5Y75qrv9I0ZelUUadauSZMDZJE6euk7+mC//APm9dKRqaQ9UvqYhgoI62bv0uOuAQuJZlywq1CXOphc/h29MXuGZcZuTqZFUgFmEi4NgAZsB37WxT4zl6iMlGojI+q6sIN4A+Hrg9y3liMovhEPqdtQ9RaPlB+OAvZjNZnLsqUdddSgCMSmnr7QCzYQNxEYLDiFbLU1YlX8o1wLho81wbiffvhT5jz9WkylSVv7LDY9CPvwLoZ3M1ra/KNzG33/dgGfO87FySukAd5M9wNowIPMTfvgfD+uPvDOWadVx4mYJHVAuk/edvdhrpcDyygAZOmwHUgkn1mcALXi+aJtRpf8AMP8ALEy8SzQP9hS/5p/ljhQ59mfji5SrGYgd7HAfDns0f/hqf/O//nEmWr17a6Ci/wBmop+4j88Wnqm2wxxSr74APzNRpj66rSs0KxIvHS6NO1o92EHiqpr+rnSQIBMxaYnrGNSz1EVqbU22ZYv0PQz6HGU5ymVOlrFSQfeLHANfJXF2ywDoRqBk33H7pX7QO0fywxZrmMZjMUauqpUrVCR4Y0nw12p01HlAMsfMTaSb4zfUPDnrEfHBXljjn0LNUq4EqshlndSCrfGDOAbeL59MrUgki5GlifKftCI+GA2b5gp1GQIoLA2eLgXlLiSDbtEWxoPNXKlHOKubpEQ6gv4aU9VRYEMHYSpAsb/hhayXAcvl1cmkzML3Yaih3JM6VA66b4AQeMM9NjWZF0sdJPrDFVBmSCIg9CfXC/w2jrq+Ssoq/ZJkAwPZJj0Fz1g9zhn5spBcvSTVQVX9mnShjEWqN16AAwJliJ3wkmiKZENLSCsSBHe/4YB34ZnWzFMMTpuVMDcje+0/D+kp4QwnS7BiQSZsT6gAb/A+uIuTKAOVYNM+Iwj4Kfhgjn+PDLGHpvV1AaCpA7yGJntuMAOZCXVDSk+ZvN5hNrqWIMHrEdJGAScJqMahRIhihCyYIAvdjN+g+HbBPO84O4gZemt5Bd2JB6EFYgjA5eOZgagKip4h1sVRZkgAwSLCw2wBXL5LSBr9kwVYHrqX2T0IvvtfBrJ8xtlSS0VKRHmqoCD2GtYgt0lTfCtw8s9/Gd6hPmVrkjUDKAgztcgyI2InB3NUmqZVqZMllt2BDagPuF/XAdcX5/pkFU8UrvqsJOn2bg2BPQbDrM4u8s8Jq1aNSuKtF6cS4BaSVvqB7KDtAHlPU4zbO5d6Z01FI6wevqDsfeMGOXvpeWQZihJQvp0b64XWfL1t1F7dcBpWcJcBKbAkkEHpAFzb3jFyzW3Pb8YHbCtwPmOnmG1UlAcXahMEHq1LoRG62+G2JM/zFRoMapqa6pOnw1GwB2M3B9/XAMFXOMpggR0M32vaOmBtbmIatJMe+2299tsU+V/E4pmCEY06NMA1HO4mYVe7H7uuNT4dy7l6KxTp0/7xEsTHUmTOAyXirCvTGpmXQdUqJMXHrcbg+nqcAeFc5U6SeDUmtT2ZmWzCSfZMyL9fS2N3qrTjzQpHQH7rYSeO8qZKux10EDH7SeU++RAPxnALWT4Tkah8SgVpO6nSwMhdpKoxsRPwxBw/gH0eq7ZXMxKqNJggnze3JkiRqgeuOc5+zFEvSqM/ZWOkz6OLA+9cDuW+X81VqVCdSAShNRrhoiQoHmIFpsPNvgI6FfMZpy1Pys3lkEktcG87Jbb9DR+XeM1HoP4pfxAWUt4yeZkbSR4bLpA62nFLg2RTK6lAGo7kCIAHlAHUQN+p1E4ocV4khDicuWdCENUACYOoEtFyD333nAJ3NfND13IrIC9M/VvABF7ggMVIPobET3x95fz3g5dYO7Ekd7xuNrdwfhgrwvlI8SarVYinSXyUvDAgsogn1WevX4YPVOQIRFpEMyoAUcxMC5RouJvBEjvgBeYztPMUtDqDNxq7i+4/I9cV24YCAaTaLez9n+mBnE8u9ANqBTTYhhHutsfvxQy+dqbt7G+joetzMjpbbAEmRiwNWmdHRhs1956Dtg1lsrqUHxWHpqNumIaPHUqBdQKncSbdotb4HBanmkUAW+eAqtmLbL7/ANHET55R1E+8fzwB/wBmZc7Ux+vjjo8IodKa4A+3EVidSf5h/PHFLOoDOtI6nUv88CafC6G3hJ8sWqXCcv1pJ/lGAOZfMrIKsrT2IP54Sv2gcL0VFqgWqb+jD+Yv8DhipcLoD2aKTuCAAfnjjjWRFbLukDVGpR6i/wB9x8cBmy2x2m2IZx2j4DTP2X87rRVstmXC0rtTZtlPVSegO/vnvh14DykM0dWXrKMsrStRDqO/mpiTBHSTaI3Ith+UydSpakjueulSY7TG3xxvnBOPpkKPDspTUPrpsbODJ8M1Gg7N9YY+fbAInP3JX0biFIK1M0a1TUq7MJPn1W80Abz1FgTcNzxyhQp01r5ZzBbS1MktubFSbxNov6bHGv8AOWapVBTd9B0OFJJgCopAMHvDER1uMZtysEzmbzKVlA+rIVQdKouoqXjqVBt6kdBgAPCDWp0PGT2SzGN7eUQ3rbb1GCHMmcSrTo1EIPmINrg6DY/Lf0wvcF4zUp1qhPm1WdTs1iOuxiYb8QSMEOM5dUp03pkmmzGCehAYFSOhFpB6ntBwAnM17j9fr+mPlXSHEyUMDUBtIsY6+7HHgs2wJ/LHs1knJmmfZABAPYAi3XAGOMoi1KdKmhpOoLmJs0DSQSfMhAkHe+O63GnZWpVCEqWFvtSQJBmOs7T364hpvVYDMVaWoR4YJJtsPMqgACJgEiekwcT5ioCZIG8gwB8Qd98AW4rlFrUyj7fZO2k+n6vi3K0Mtk6fipCFiWkDUxUsdIEkxrC7T164oeJC2n7x0GCPMLE+DaEXUinf7KEbi0gt16HALfMRy7MtSl4njBpY0lZbd5Ki8yJHa84G53jPjBRVp0wwmarzqbsG0xq7bYZRXY2Olvep+BkN092AfDaaVaYptTYrrb7QkG0kEgYBz5IzRyWV1ypSswYFRASQq+cdNuvp3xpFXipqUZWGkQApHbv+eMIpcPagWpLVDo4GqnURlGkiQdYDBSG8szEwZiYPcE4hWyhagr08xTYE6EqKXpwpc3kK0AGYOAfHcqoCkkgRJvMD78A+IZktURVYlovfa4F/ntgbxTmxDQsrggXvpYfxJIhvUfMYRa/M5UaaOoebUXJgk7iwkC99zPpgNLbizAEWOm22xBjFDi/MjUEFYggqwBVgfOpOwPcTI92G7kmkoytB3Otmpq073Yam6dycMuaSmyyywpMSQDgM0zWao5sCamghQ1NwYIlZneLAwRhWTglWp/7LVQk06oZmYlZQWZgSJAKlY+ONT4xyPl8xDFArDZ0OlgfeAJ9xBxDxLgorUwjuwcAKahUSw6zEC/WPuwFfhxFGmFUKtJfZ0jYbgMNwfXrPriHM8R1Mj+y/tKs9O59bj54r5vl7OoCKLJWC3UM5UsZ2Y2lRc73gA9cBkfMeNTOZotT+rZSd1BZxbUJHsrPxwF3PZyhmq851lSnTKhaYkEs8jxGPw8oGIONcgOCfBbX3D2PzFvn88LfEnl3HSppZSevhsQB8dWDdLn+o6eHmBuR5xYiMAp5vINQcq6sh7MI/oRgW2eJMhoHTfGjc6cxUH4dJ0tWc6EBglZEs3wFge5wm5KiVpqNSi3Uwb3B+O/xwE9Jr/rviZXMi53/PHsewHyqxti2D5Vx9x7ATFzIudvyx0m89Z/PHsewGecRH11T++34nEfTHsewGx8o0VXhlIqoUsrFiBEm8E9z64Uf2aZlmz+URmZlU1SFJJAJpmSBsDj2PYDRVqH6Epkz47df4nwm/s7H/ALxr+tNv9S49j2AUgZzN7yUn18vXHFaswp1AGIGsGx6+YT74x7HsAV5cOrLnVeG63647y6jxGt9sf6Rj2PYC1w4zmaym6+C9jtZdQt6EA+8YpxIeeh/MY+49gLFI+X5fhgtxlz4dK53X/wCxSx7HsAG1H7sDuWtl/wDqH8Bj2PYAvl1BzlSR/wAFf9V8JWd8tVwtvMRa1u2PY9gCHCxav/DRJHoZFx2OPmRcuPMS396/44+Y9gNg5RMZKjH7n/UcNZY/RTfHsewFjhDSqze5/HEfE18px7HsBRRvLjt7qAb+/H3HsBkn7TaYULpAEPaBEeU7Yo8UpgaIAH1amw/hx9x7AL3Ej9aB0g/njnNt5z+umPY9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812925"/>
            <a:ext cx="5981700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QVFRUWGCEaGRcXGB4eIBoeIBwcGB0aHBogHCYeGh4jHR4eHy8gIycqLC0sGB8xNTAqNSYrLC0BCQoKBQUFDQUFDSkYEhgpKSkpKSkpKSkpKSkpKSkpKSkpKSkpKSkpKSkpKSkpKSkpKSkpKSkpKSkpKSkpKSkpKf/AABEIALIBGwMBIgACEQEDEQH/xAAcAAACAwEBAQEAAAAAAAAAAAAFBgMEBwIAAQj/xABLEAACAQIEBAMEBwUFBgMJAQABAhEDIQAEEjEFBkFREyJhMnGBkRQjQqGxwfAHUmLR4TNygpKyFRZDk8LxY6LDJCVEU3Oz0tPiF//EABQBAQAAAAAAAAAAAAAAAAAAAAD/xAAUEQEAAAAAAAAAAAAAAAAAAAAA/9oADAMBAAIRAxEAPwDQFTE6Y+00x0q4DtRjtVx9FPHYTAR6MdU0xJoxIlHAep0sSsNOJFWLYHcSzuik5B8wBIm0GJH4YARmuZijuIPlBHvi4j78BMvzU6pVYsIM6Qd9TEXJ9AZtgHxDigq1GKggvck7z062EE/E4EVc0QoVjbVcD4NpHf8A7YDvP1mJOqAW6j1ImD0/KcUcxWg76ryAfQbH8fliOrnoYgOzGd46x91x8cc0UR0WWAMamEXaB5YO2/p19MBd+lCmwgAMohje+0wBaPwxFk661WJAhx9k2mYM/P8ALEOc8RF0IEJLbk206ZYC9h3O5v2x2gKrpQu9QqQWB9m4kyT7WkC3rHbAGa1UakmQfSwt06i4t78U85ndElSTAFpmRuL+8/dihk8xVvKtZDptAMHdj3kTi82RYMSyAKI0xsWnb8vhgD3CFLopINwNv1fBN6J0xtAv7u0YpcLbUAymFWwHfpt6HBBXG/SffPYYAJxRgpAEmRefXr8BOOstlGEG/oCfXEubZS9gP1vjvJKSwMW7zgL9PLhY6mZgfDEfjL9IZSxQFiNQjvI3+VsEjSsI374SOdcyadd9M+0SfTa2A0mnmVNTw1OqBJO/4dcXfDHS8Yybh/NFRUAWzGdRJM9h7uuNJ4PVK5cEzJk+b9bRtgCXg460gC+KCZwlZv8Aq2BGbzJ2kxOAZEZTcEYiz/E6dEeYkmJ0qJMTEx7zGFGtnSNiZmd42xXqZ9idRchgBBBuNj1+GAYc5zfTQSyOk7ayqz7pM4VuPc8K6nSQ4AtTQnzH+NgPZ9Bvijx6m1ZW1uXK6CGIGpQWKkSBsbHAvKcviWJRnARjEkTCkxPTbAfWL5x0qMUSSQqsZCgQNKqLA7Thh4fxHLZez5gMwFhTpmO02XvityWlNsureEEh30i5iQkmT3/LEvMObeg1M0gsMGkBFNxLbkTcnATcS5wy7SCa5No0q3YR2md/jgdl88C1Rh46gMACImIV73PocVeMcZzP1Rp65egHYBQNLAbWH3YY+EAmkGf2nVS09SUUEnAAuY0qItN9RfUoMkCYM2MR6YXDxKr2HyP88aLzllB9EpsttKgR3EjCEcpP/fAbiiYkWnit/tESYX3Yp1uY1UwSC3Zbn+nxOANrTxKKeFf/AH0VZDlQ4+yCGI7E6ZwNzHPNdhFNY9W/kP54B80Y+6gNyB7zjPsnzLnu4qT3WI9xH54v5jiDO2qqArG0TIHXfAOGdy2umygwSDBHTsZ6YzfjXEGBZHaSLLf2gQ0nc9vWDi/U43MjWQLAQbzN/u/HChzBWCuzE6hMiRaRHYzE7+pwA6pmzrMme/QEEHr90euK1KsreU3uNPYkdO46A3tGOHqMSdUWvIOxk6Zkd+h6Y+ZTNAGakm1wJ2IKrtA3gzOA5zGRh4mzCRYyACL9LdOs9MVlI1ADWNVoUTIE7/jHpi5TqUiQ4SQphpMaZsCIHmj9bYIZfJALaGZVO9w1yZBsdvj+GA9l+GohQ1G+yWaRN9Pl63hiR+eOq+RJaCxKgCGB7GCpPwPp8sc5yYpHVTIUaTN7SLmxgidukHEWUzAqVfJqZSzEXgsNgNU2gkW/rgJhSawQWS2lmhjIJYD7wOmCSklQxAZAegOxh5Jm5B7bkDFdMswWFMsGGn3avKW/eIE2xayeX8J28SorkAMU1GV21W67gCf3Z64A/wAHpgKYlQRIEbSLn0J3wKXNP41RQDAMzuOhm2OBnX0xRiFLBiTEX6g7RPXe+L6ZtKSGozAajaDa21owFQZRidXc2HXttieWA023N8C89zlBlaYgiZJjrv6YEL+0SkCQ4A9VM4B6XM6dz+u+Enn5HfNuFUkA3I7+U998dZ3mmm9LVTqai1rC4t2x95x4VWGaNQiKdRhpYgx7KAzG95tv2wAvlvI1K5in0IBJNh6+/Gr8AyjUaWmo2pjeZJHuE4UOWeF+C7E19ToPOtMHR1EamF7Qe9sMma4lEAHafxjAEq+fCnScAs1mCSSI3/PHDtJubgTv0IxQqPJhSR0knt6dT/PAc5h5YCTv8/1GPppNoVgCASBJO5GB9UnxfaI6A9z1GL+aqxRBE+2fuVdvwwBLgjA06p6yt4vv+GIuOZ2Kb+Zx9U5BUkQQttsUuFZt0p1Aq+IxKk+YDSJtv75xS4xm65QnwQogqZdTZoFrC+Al5Irs1BizTFQj3fV0j+vfifmeqNdASBIcbb+UkR7jBxR4LQqUKYVaMgsSSao30oJPl2hRjvPvVqlJoqAm3nB3kG9twfuwCrxSr9dY6ScqJNxfxRe3fbGicMb6pP7i/wCkemFBOCa6jF6ZbQgphZAEe3e8kzeRhl4Pn28JPqjGkRcbARsTgDfMZ1ZEe4fzxnHijuPnhu5h40wypD0iiGnIOoE+0FiO95wvUOA1nVWGXqQQIkoCbbwbicAxZrNZhmLCq+mY/tFEA6Y6yJvb0x94jxao9ADwqmlQ2qoCCPaF5kH7Jg9Z9cR1MrTSlUq5i1V9QRACdI1HRCiSeh1d2PfFPP1nhmotSXKlAgVlIidA83lPmiReYn1sFThtE1HDAuBpMF1Yhp6hvcMHsvkGAJ1X+A3637YU05jqUQqeIyFNNXTBkjzHwhTMEqF0sJI2O5tgrW56X6NqLL43hsxVSCVE+SekkEdOs4A39ErICTWgd/L29VwNfOkqxkmCFBYmTfTf+n3YjoceWslA1yFHhtVZmOmAoUGFuGkmYJ9kzF4xEDFNn1qKcTLKJ0ioXZgRAMpCrEe10kSEbV2OgsCBJYt6bX6HA3PZ0EyWb1Jgat79dwSYwWyvE3qE0aodgutgEUSKe4I3K65AgyTeNrU6GXy1SpURKWYqtSALFECAMYGjTU22Jn02tgBqgAAhAZ3JEki+wkR0PXFdssATffpbpsYB36x92DHDcpSYZkL4itTBvUeGOmTcARBK9J95wKzVPTUCEXkLANxqAMzAAN79rA4CMVl0goRI6xfewWO1vliwOIaVIIWbWUDUbXtMbxYfG8Y4+h1lZl0MCpsYhWgarN1vaZ6gTfF7h3AGzDsppgABWZzMjUNewMTBiYi3wwFzivBBRTLeExd6gMBl6lSykpvG8W7HEmeoHK5SlAYyzFj5VIBN4QAwAf3unTphqqcrJWzSvTLPTSl4WhidFOJVmLSCTEiN/N2wO5p4D4j06f0iURhScPFkEEv6m0fHe2ABUayvpmowKESTAmdRMGxJ09RABn34k8MVAVuJqvTPWAFDXsST0n0ERg1xb9niGn4mUqeIqTaVJUARC2gke6ffhSzWXZFCs5ANZhpWAwIUGSxgkRAmN1OAmy2Y1OabE+doljtpMkgReRM/yOIs/wALFZKYRnqFVIbS5SwMQZvHp633xxxKo9dtSOuvTAEqrAAyVWDtY27e/Fvh+XqpVq1KgKq4tMX2M2JAJgSN7emAX83ykwQv4QP96sxj7sKOfoaD7Cr7iTjXq6TQfGW8xn6wLgDPAOHStNm1aDIbRBbudKneQcaTzBxLMNmhRoUjUVVBIYgaToEETZd49TOMzpVPqwJ0wIBBkzA9bCVn44Pcyuf9pLLkK3gMQH0z9Wl5/ngHejy1UyGV8tTxSxDNSYgQxWG84nrA9cR8P8WqfrKXhjzT5pJNotHckz6YvrQos3ivWWoV21VQwX3CYB+/ATjPOqoSlBdb9+35D439MAeagQ6ADLSwAHiFwxI7AMAehsMA8/mKyOyihQMEgmKnT/HhVrHNu3ieJDfukAqfQzOr4/CMEeHc5VqR0Vkt3EsveerL/wCYemAvZ6oQ3sBWUpKqIBDEEmGJ7xAM2x90M2WUmASxJH95QBf5Y4qcay1Ws1Rq2hmggEKw0xFjqEzB2E3wYpV6T0woakyatAJUrYAMN2Hm9cBX5fypQVbCCF2mZ1RfE2do6gQdrH5GcfKFMFaltNgQQCIIZRNj2/E98VM5WzCKTSKFj+/q0gbk+2Y2wF+kfJ/i/wCnEVRcDeFcUrVqZdzTLB9IFGqCsFZuGkAyPfj5W5qNIkNlqzhTGtUVgdjuCB1wBPLZfzMf3j8oAGI6/ERQ00kptU0qJgGwsBeIP9Dgf/v9l1I106qTfzUj7uhxLluZkzFRvBBARAdZD3mbaewjAXm5mouAKlIeXYE7QZ7Rv+GLy84Uew+/+WMj5hyx006hRVD6oIJ31GZm+/44HU6NKLvB6jSf54DX+PV9WV4fXnQzujSjXXVT1EqQLdenwwv0s9QzWYzBrs9FmrlkdXgLp1BVZgNPpcX73wSzgObyVFEZUWmpqEkWU00C6TBOkMGJvtptInACiyNdQNLjYbSQCwYRvqY9epwBfMcIZXfMn+z0vLgzdmRdSGYAADELMyzb3wB4+jValWnl0UF1RPDAQwqqrRIaEVT9o9SBtGGbhXFWylGoKaGovtBC9hEqQJBEEDb0PfFHO8e+l6YppTVAGamEjWCYYFgLggG0Rtc9AFZbhhp08y1emRVZPLrjQmo6SqMCQG0wqkkHeALzf4fQKU6cGKJQs4zG6kgNqNvK2syrHcFtoGPnDuD0HrVFWmCh0uNRJ1HzK0gmNS37kBxtifmXgzZjJAU3TQraioUAQkqbqJte0bKLTgKHL/MVJs6ahqFZkBW9kwClM6jc2YmCQPftgg3CXpUmpVMwpao7OWLqNU0vDGpQxYgG8j0x7lDktq0qMzRpoLkoDUJncTKgECJBFvng7W5b4PllBr5vxDvCshn4U0kfE4AMuZUVW8TOZYUtBH9rqYtYAFFFlAER63JOJ14hkdKTnKbOoEnTW/cIMDw/3jPzxzmuaeC0z9VkTXI6vt95b8MDqv7R6ItR4bk0HQtTBP5YAtU45lbGnUqvpDAFUrgSQALlItHbDPVy1JSWCnYC7HYbAmb/ABJxmub/AGkZkiFoZZBP2aKW93lth/LHS5nvgPNzBl9D5d4RKjapUlYYEGWIixIE4U+O+ZKlNfEdixACksW626sPfgPxbhtWuStBC7Azp06rgSFgghvcReMNPAsklB2YoBVCqhIn3kBTZYsDFjgJOUeEZjKZZZCGs5vqJIpqfT7dTT5RcADvgRmuXq7VKrOqvrqKVhtIhQYLXt269LWw1/SSxMCw74EcV4mEJmZ9PwwEee4UmUptmACTHmEg/aUeSwj2uu8N6QMoDMFkZ100tJaAREtBFhc+yd8BuJ85POgAaZvN5EzGG/iWTailP+yDEKKoNnBIZlCi5MBgGv1wEbVPqXOM3bgdbNZlhTAJQBmvEDacP1WoPBaTuLYXOUuLrQqZmpFRiVg6VBAG/VlMmPuwE3FMpTIEsq6VuFJYuQsblYBJ+EYPce5bpVSlZ6vhlkorenqBJpAC4IKi25thOPNeXO5rH3U1H41TjR85xeaJJpFaVSlRBLmzeILjULeSn8BJ74ATlv2V1A6sKtEqDJjWLR2uPvwPpUtJbSFXzevfDPV5lKUUMiqjtoNSnZQYOpQdR1QIMgjbtJAY8vLVorWJ9snz91UnzMDOmdPTctgB2eR2UsugsqMwGrSOk7kSYFh3GLHAck9Smrso6h4uAJI3Ppi3nWC6S9IsrOFPmD6QAAigH2RLA6T223xepBjSSrR8LRU811gBfM5AQASTNyWteB0wAbnDhCqVYKNF0FgLreI6WI+/ApqB+hKqEr9ezSD/AOGoj+mHfLpTNL66o1cMslaYIYmQpjcKkeUwLSTOPmT5ONWgCrBVLs4U7g+wATNrDAQ8CyypklfzElPrHYmJlQAB/IYsUh5hEfLHzOcLq5RCXqsaSoVGmmW0glYkgT0J+OBdPjdIVkmuuggzqlIPlj2gOmrAVOSKOii9mWa2zW+y33Yk54R/Domm7I/iRKuV1CLievePfgrlqoNJCreIPKJDTBCPIkdBa3rgZzjmgtLLEqZ+kiL+kYBfPFM0MplWWu5dvE1+cNIBOnfeNsMvAzUqZPxG/tqlK5sDILgbDCclFfoORJJHmrxb0OGzlIhMlQBMHQd7fbfocAP524Vo4bl2Ih1aCP7xJ+eESo/mPvP441Hngq2UoqWAVnEk7R5hNhhBzHBGd3anGgs2mewJGAt8n8frUK5Q+YCRWpuUUETpIJcgagTt8NpwY4zRp5apCkNSI8SmQJJDkzLjcDTYmY2nAX9oGYoNXFfLVAfFEVUgghhEMQf3h96k9cTcpcVpVAcvmZKspWmRMiWDFZFzcAj1kfawB2hnPJc2KmD3s9j66jAHXHmXRxCogEL4YgA7CbfdGALMcq5ovBHrMGQwVlkAwJPxGDVTMVEz3gvU8RFpAqSq6vagamUSxAJBkm+AuOzqdStEGZ+fTb8cT0eL+DlWpxDGm/h3szQzxeSDJNrj5YqrV9ofq5OB+cqUzUpLULAXPlufYYADoZuAJ3wHzlHNVA2b0M1GquoFlPtTrMOplWgyNu20ThUoqGqFGbzKpa950rqgHuQPd7sH+U6bF69Rk0iqx0g91B1b9tY+Z7YW6KxmTe5Uz8Uj88AS4WlOouoTYxB/pgtRoBfZA+AwA5YrAIy9ZkfLBqnmpWxA95AHUxJ6mDgJc8CVJ/XfGiNV8jwbkYXOG8na1HjVDqcSKVOC2k7EnZQe5/piSvnYZlvY/q2Ab+Vs1So5SUYCoxIB97aBPpbWR1+AwnNVUV6tQPqD1byYNvJ7r22+V8K54pVoVHQhgqkuCT0EMQR0MOLeo74m4PxFnoHSC/1pFjEToaSO2/ywGp5bLrINxANulwRcdcZ7zPmNLMJ+17rYdPpmnaRqEyfkRPxwo53JUqlZzVV6i+WyMFBtHUSbiLEYBFdCWLgEhbn5/q2NiqZzXlswQiaKlXX5mmqGZAb+W+l4HoCY2vBnOYEpZcBadVVAgBPCEWwtcJ5jfMVKtOhSqsSvnapVXyibEKF3m1u5wBTgPBlrpNapopgwAIk+49BHxwSr08vlVOXoKq67sesbSSdydr9MQZWhTpoEdJ0nciDPoRBjCxm+DVc3nnp0nIEAljEIoUElmjYDqcAfGTyg/wCHR/yL/LHzPZui9MoKgE6BGqVhDYaQY2J+7Gfca4vl6TFKJfMEGDVdiqn+4iwSPUn4YD0uMSfMCB/CzW+BY4B847xQLw5Mvpl1qeJCqPZlocFT5eoJIm+LHA2qLw1ajEKulpM6tQB1qrKTEsSR3gjvGK/LnCVbJVKgbwyzwWLPFWmokoQrSZkj3YJZpkppUSk+gU1CorsApaoIsNOryhgJkm+AGNmUzOVNZ2dilU+QIAJPkA1WEAONzPX0xYyFdjWytNVCG7ySZA1mnpiQNO0b+UW2xfXhrpQGX8amiKVpyNWpvZLtAHmJJ+89Jx9zXJ9AZiigMIdQQAEgEAsQTBF2A7WnrgB+fNZKCU6IV0qlqdvLU8YHWxDAyQSDa3X3YfeGZ3wvo9AvTD1FaAxMkqTMDrcE+6+KeR4RTam5ogZd6dYmlpQCGCabFkkrLN03xT49xZ6IpAVqb1qKaqldhc382lVW/W0bHAGOM8WRWGXeouuoLKiMx7/Zk9D8sC+N8ALCk0qVR1LEggBdSMS2qwEKZwvcmc5UlzdRGpTUru1RXAJgkQUUG4BGo74Ys9zYr1SppzTEq2tok3UgKLMpmJ79NsB1V4BTc0/BcLctNFwNQ0kfZMET19MRZzl+oYBqOQDI1qrX77D8cHhx6hRVxAVEKqi01k+ZNcaVFrhuwscE6dfWqtFmAa/SRN8Bn+c5Yd0VWFJgklRpKxq3iCYmTj7k+HtRRaYogqogRU9SftD1w+awfsjtiB8mhO0YDMOfOIoKNJKlOqgkkGFvBjvijksqlRA4pVwGuLA2m19WHvmvlEZsKrEaR6wd5xLluWyiKsjygDc9MAMz1TLV6NSnWd2DrGtqDCD0IIpi4MbdsY/Xy5puyndDEj8R1xuKJWW7ZlfcKar+Lk4Tf2i8sqSc4KqU5UBgQx1uB5dJAIBIEXt5cBHwbJ08/ltThlagdT1F0gCIAZp3kb7wQT1x94xmCtek7KqMzmlqaUBSmd1SNN/3gYuBGAHLPGfDpZiiIZquglXMBlpsXZQYkOdh036xho4pzEM3laTuBqSWMltQNMQSNIZlAYgz2F+2Ar1qZVirAqdyCIO9sD61X6yjPSp/0OMEONVC1XN5iox8rBdCoW1QmkEOqhRfUTqj7MwcAOI1iCoEqQwYeh0tb3gxgLHKaE16iqTpHQg222B/W2BFQ1XrCkVH1dNmHlAOnRrmdyOo6dsF+VnqJWaoqllDLrHo2xPa/wCOKq5tgAGVXTbS97GZAIhln0Ig36nAA+Ggqhba4jGhcn5On5K7DVqJCqZgCNJMezJJIk7Qe8hSz3D9SMaJLAXKMPMNzYjy1IAJtBgE6QAcOnLeWpPRoSSfCWBPs6z5g0EWYSd+h62OAfuEUaKITQpBJaWCCLxB9PS1sD81kqdEVKioimCZbc9byYA+MYl4PnxTVRJIA6mSfUk7nrijmAOIZgrP1NP2x++24Q/wrYkdSQOhBBYq5CtnQWHiEMfIRCCO5sdKxtZmNvQrzkuA/QtaS31hux9k2Flk6miZJgXPpjR/oWjyLsNz2/rgHx7hy1tI1aShJwFB+JL4YAMm58wn3GMA1zXiuxjSFjoR3tg0/Caab9OpOwHU9h64B1+INUrKKag0om/tH91okBVNyBuQs7EYC/xS+WaSLYzOhlDWzVOmu7uBvFutx0jD5xWlXZNCLZv1vcYqcE4WuVc1TTFSr5NFyGUt5Gv7JEk7dBgDHDuHtlqYpOxqEEnUSTY3AvO2BnHuNHL5TOabPXenRnqE0B2j3xGGDjVb6xfdjPOc6zM7J0JRvjpj+nywC9lOHmp7O3Vj0/ngmOX02lie9vwxNkhpRREQL9Lm5+P8sMnLHL1TNVAq2H2m6KOrH0A+ZjAFuHZGnQp5YVFBpGkHIIEuzfV+aSPKFB98+/FrMUWzT+DRRKZBaqUePMvlCyRLLJIIiLKBYRhb/aLx+lmK1MURGXpBqCOL+IECkEDtrmD2OG7mKu6ZdK1JWWpVpKgZJLXEqFiDqudu1xYYAfQpDxmWqdAGlPK9/EUFyGDL5lIiTNyBO9rvDuJ/RUYHU1NGLyBtPmPsi4LFpsIm/c1ePO7VA9QeGVbUVLgDRpKjVuC7ehESQbwQc4M9HNZKoGpgoT5hBgzLQCCTZdNxfADGzrUqGYqVNeXR1QIdWthKjzC0yCTOodL4H0cvl/oLDMvp2+v+0+uK0AxJBBE2vJ7YHcwZxqlCnCEJVOinbUQAX8szeSqt3GwmIwWy2XaoKeRq0wFFIA1hUGo6VGy9tVrnacBBlctSocQTTSFNRTY6iA0yAAbSVBMxcXBxVydHL1K2umtSoKTLZ3AWGl9Rm5UEkTJk72wR4jwKplkzDGsJqQJUAFVHlEsd7mYgDfEfLGSpVaFEAvUbUV8RToAgAEMwsxIsFM9774CvluPU1zYSjTapTzbSzO5ABWRpRRYaSJBnY2thy5W5lOY8enWHhafKikxU2hjA2A1LDT1nCvUyuXybjQtQ1KCSHdhDatU6ugMSBt0F8RcS53o0q2qnNSqRp0jZSSLM3X0ieuAauSsi2WXMjMNTQtVmkS1iAulbdJjbcycXOS+OtmxWNRNGippQaSCVA3MneZ29ML1XMDN1KNak6NTovNVWDCCo1C3cG8EdMdcO4iauboMjEo9RdJUkAqFYt8DFwe4wBnnSlUqCmlAiVqqKvm0+SQx6HsPni4nMeWN/FT5/DAzmU6arqASagGqIsPZk+mFn/aFLL/VeBWOi0gEg9ZBEDrgCiV8n9nLz7snU/wD1Ys5qjSzVFqLU6ioR1pNTiDIIJUQccNzEo/4OY+NMD/U4xW/3tSY8Ngf4qlAfca04DIOLKtHMVEQNCNp85kyLGYgG89NsalynySeI5JqxrJQLUyqIqqVUDylnEDww0EwDN9XW6l+03g4FVM0g8lYea4PnA7gkXH3qcXf2e82fRalQs006iQyj7MCFgRbeJ9b3iQcOK5SnWyKUW8Ja8qWYam8o0EaSdiVZToiLgRNxlWY1a2BOsq/hhhefamCRJE/lhwHENIzeZYRrzKi8mAyVHjcWlFaJvCgGNwOeRaNLLltDv41SsUVgPLFIBW0+wbMLTBHpGAZeQMn5Kxkh9QE9HGlTpbe3UEbX9RhZpZhHOlwU6alEg9JKbz3IN94J3ZuBcVCVTUoampvAK1YDHSqEAmCFYNaew7YE5vl4NmXoqyUyqKxZWap5jBKySLiRcAD8MBTrLUy9PxNQDBwU8oZXhSwYONxJAsbE9MXuG8fSo+ukRTqMgLq7AU2YTqEfZ2BWIAm0bHnjGVzDLSoOHKSKY8w3CsdSTEGJsd5i9jgRXyT5VqKsDOs20e1qEGAZntpIwDc/MEU3IDDSBqQ7r1g9wRswsfuxe5Qzpp0Q0mT5ie5J1Ex6k4Q6vExopgg1AxK+aUIggFU07LEW27gm+DnB+JwqFCNMzEdBcxv7O5U3AvcXwGy8O4orIA2539/6t8MUeK5YqZF5sP12A392F/I8QBAM454zzQ1CjUYXMeGn943Jj03/AMBwAfimZbMVTQRvq0P1z/vN+56gRttNjIBBJ0oQQP8Av3JO5Prj5k+FU6OWUKfNu83JbrPxtgVWq+K/hj2R7Z7zsnxBk+hA64C5XzRqT4ew+2bz6IDZvebe/BThGVUUdTnzMZOoyRHTsIvta+OKVOwB8o2gWxC6Uwmhqq6IjTKj5kkk+/AL3OlVUqU6gYAMNI1SBIuCDsJB6wLb4VuN1Nbk6W9gE2mR7MgiQQffGNDNPKtOo021C8kMSPUGZ9xwjcw8MytMgUK+581NXgAj0JsZ/O2AF5bj9SmAKlFay/ZNRWVoG3mUgn4zi3xX9oWZq0Dl6a08tRb2loiC/wDfcksw9JxQ+h02I1uIO7Eu7ATeABBxB9ApT5amoDYrTN/8xXAFOWOEvmCtEAAj61DaCVYag3+GTHoMbZnucMujFTVpIVAVUduoBIM/ZnaDfy/DGHcOzKUaodQ7FVK+YgC4KjYE2md+mCOSz/klQjtVqBasgM/mAg6iDI1WPlg+/AM3GcyMzUbS5KCE1q27aSX0kW+0BfseuDH7O6FBqRyh8ysupi0wSQTp1L5dQA6tcLYQMIIyuiogplqdMsytDKp2GxgWJ6zMdLY03kniRy2XK5umMspcpRdnKGoF84DPPqQDIDCY2wAjiFekMy1BGIWkJFOxAEaVFOACwMAwdgbGMC+M0wzUndEFdWVB7QiT1AnaZg2tgNXrghjTDJ9IrRqVztClizLcj2yBsdXpgfWzdFXqNl/EX95DJ1gCBpaW0wbAz+WAN85cRzDAGo+qkjEVFnUpa+mLSTtI2DEWx95D4v4bOVbRTVGaJWGJ0qLQYC336tc4oVeJpV4WyblagWCb3cNPqbkd7Yt8r8l5rRXC5ep5iDTqaSJHQgswBHwJwHPFc/8ATKbaW0OxuwA9kE7wZAP5+uKPKvD/AKZm1FWoqU6MKQoC+IRqKKFjqASZFo9cWePJWyAKuVcsblkVWWxg+XcT3HT1xFyxnBk6TVNJrE6X06fKIIIfWftAHaLXnANGS5cq0cnVSoQpq1WKKhifs6SxB9oDoLDHPAK6ZOrRWqlQvl6LGAVCnVI1F2YRABAHrOBvMmbL6TWFSmelNSukmRvUBkdNl7gb4j4pRd6dNRVYs4jVABAurIAbhQOhMzvgGbnzjRnLsodUr01qEosnoQhMWFxt64l0VDc/6h/LADg/GVqFKLuHFBNKM5mIANz2ABg4gzfOKU3KtRqSP3Yg9QRMG4vt1wDZT4Jlhtl6Fv8Aw1/MYsrlqSjy06a+5FH4DABOXFIvXzX/AD3/ACx3T4BT61Mw3vzFX8mGAtc2cMGZydSmo8wGpBA9pbgfG4/xYw+rM/r3Y27LZVU9g1PjUdv9THGec08GpUc8utnFOpNQ6VkrJNh0Pm+U4ALleI1Hppl1gAOz7xqJUCG7wqQB/Ee+DGdyKtnWWnoKOpVG1sUXSourCNURsbeaCLYF8KqBc2r01bStUEKLvpnoADcC89MNvONFUo5bMZcLSCakBZwXbYSVlmtBnVcTtgCfJOay+WYu58WnUOlQ1OF1JEsEuzklgoOkbHvghxKtkOG1lz7aqlSqGNKgoTqCoqHywqxEH2juBcxU4LwhAQ9esEAoDS1RlpE62JLmowIGoiAoDHyGQoM4SebXOYr1HRppoI1My30gKNJCLqEAQI6YA/lua2zdVaznUy1P7GBpANOqA0xMEsAegAk4Fcy51hWBqw58pdGUxAPlIJJMxaQSSN5vhdozT1sCVdIt1UhgP54Y+C5ilm5FQL4vaBDD07+7AQ59Uajqo/2XjKSkewTuGm4PSQYPvnFfh/EFUhCVR7Q0kI8eyWi9Jx0cRB3i5NriuV8BkFNwGO6kfZBupUiGAPfv6DFXO8JpPpZW06kUx/8AL9YN2pkmJ3X5SDdwzNlvJcVV6bFveBaf4l8rfwkxgdW4p4tXLo0+VmZh/FrO/wAAw/xYWctxJqLeFXBIpmAynzUz0Kt1X+E27Rgkc8GrIalVWJHkzA2IuAKi9Pagkwwi8i+Aba2cgFibAEn4XxBlTDpScnzKXe+7kjUDG8SAAbem2KGbDKoVgIZlWQbGWE36SL374sVlK10ZpGosskdWGofLTgGQJTWAKSX/AIR8bxi9lqKi0L8BimSqlj8B8hPzwSpcGrVaBqU6iUyZCs4JAgxMD4/PAI/PHORpk5fLvDbVHB9n+FfXuenv2RsrQZzClbe0xNh7+uHDif7KsxSqLoVc4rKSzLKQexJO5OxvPUYD5/hVeksVss9CmtgNJgnqxbqfUn3YCitRFstN6p21M2hfgq3P+b4YhFVgxPgKFYiArNY+h1GJ9ZxeSuhAj7sfRSJ9mZ7DAVvD1AkD3gmY6bwARi1TZaFULW0wHBMGSIIuCp1KYtv12OPisyEuRDKp0kkAhip0mJ6b/fgLRKodThKk9NR732i5GA3HkLlelmnbMV6UohgLUMywJVdQn7KQfUuJJjDJzFlKOeovRqEhSSAdoIj4RhM5T5qfKZKmukaCNeltyWAMC8mBA6mAN8HeUuYMrUV6dJwrgllpkk6NrLNwAZ6C7RgAPC+XaeTraKg8TUTTVADEaZJaPQGCDhR49wQZOrp8SaYqAgObrCllEgebSbXG89ycMvM3F9FaiBruyxKhpDblBBED1EjtcYscy8OOYpUzVKqRqMohcxEE6PaY7AMIHmNsBmHD8lXrIy0BUqKKsaAhNmBGom6r0G/r0xp9HnvPZILl2yyPoVVSGMsAAJlZBUH3dMDOWM3WC/RsvSWkqsfrqoIJM3ISxcxAiwFr4B84ZLOrmhTD1KytphrBdTWuF8qnUYvgC/MvGF4jTnMlKZDhR4TKwWAT56rlUUknYE7HFvK8Posqo2YySBUCp9dLCBaT1vBMEfhijns9R4dlqNBqK1cwWNSZGgNsAFIMx0kRN/TFHO182GRkzhDVEDaN9HW9goUAbxNjbAE+O8qlPBZVaoFZWqtTJeQon2ZsCwjbEWU4X9I89NClyD4iRE6TKkERue5OCn0A1adA/Sazqi63reLUXxNiFCGCoIJJ9FEb4MUs5raFv+t5wAbhfJdFCxqFiSblSQNj7+hxT4h+z/KVKjO1XMyTe0+m+nDnnM0EETeLYXqvF2k3B+eArrxsm/0fMf5V/wDyx3/thumWzHyQf+piRahGJBVkx192Ag/2pV6ZWrH9+kP/AFMBed8ia2VWqVKvSMwdJOk2bYkdjv0OGU1IG+IWcOCp2OASuC8dXJ5Vw1CqKjtOopCmR5Za1o6e/AnI80OtSn4n1i06viDVBgmdQBiQJMxMSBhhy/FT9LalVCNSRSayEbpF9/aN9UDsLmMIvEaarVcIZWTpPpNsBsmZ5WrZrKtmEWi1OmhNBNIl9bl3Zmb2dOpiIsew6gaf7P0PDDUqHws0HIYMRDRJCk/YMDvE4bP2NcZqVsjUokqQpIEnzEFAvlG0A7k9wOsijzwaiUstlpZqjDVVURpJOqYglSe5B6D0gMsz2SfKMSlWm6szKIIkhWsxQ3AJFiJFje2ODxZqpUkxVX2G/wCk+/DtxbgSVcstMKqlfMjrsJ9w9k9eswel0KjlHpVG1o00vaXbcgb9JmxvgGf6ac5TXU3h1aMkgWLWjuBtb1BxHw/JeDRV1dmDgT5LLImR5vNYkaRE/ca1XKAvRrUQyAoCxMXcEBgI6dBI6emC3AczRqqAABVQaffFrEyfh/2wAnM5I1zZJIhfKIDAEw1Nj0vdTJEWtIAtabUCWADBGFnW3UFWXodvxBw6VsuyyUvJ8yXv/Ev8XpsffvHxDgtLM0wdZFQi1SLGOjj3zfcdt8Av/wC8awEpaqSm5k6tBudKHcoTB806el74lSqateVJlSGljJuEEBmvcA/LAXP8Lem5ldoJEzI7iPaU/vC2CPCswdNze1/gBgP0ByPQoPladQqhc6g2oCZDEdfywwV8yANIIHoBYfLGJ8D5kqUtGg7GSpNmv06hvmDFwLnGj8G40lcAqZGx9I3vgDNXNDrfAfN8QkwII6g4m4vnFE6Lx1n9WwsU861d3AZVVI1senp+NsBZznCMpXnXQpk9wsH/ADCDhB5t5HanJypqOh3pi7AddJF2HpE+/GlZRMuFJqF7EAGTc/CIGKvEqWXcxo6EA6m6iDeQdsBgXgg9T88faWTJB0qxPQgH9TjWq37Osk+yMnqtRp/80jA/M/ssSITM1VjYMoI39CuAkyXGaA4WpqsXZqek61CkESpNNiNRjaR9oNfHXJXGMkfpCnxKWtgVqM4WBpVe9mkFpM7jrvHzRUo06OW4c1F2XygVRaDIkqYIYkyStt/UY6D08onheEdAlZCyrd5P2us/HtgOOIcWyv0ZlXM18zWUjTJGpb6fLC6WIH2mBIvBGBfKHDPEp1M19KrqzOUhSNREBjqJm5JmRtHrhYGcprVYJTL0SdS0zJj8QRbqDb1vhk5IzdJ6lXU1VRp16VEj2gpkBTEeW4jfpGAZ2ydNaainqplNivmP95pMnsSLkEiNoWc9zfVrOiFAj0ahd4JIZ1GlfgLn5Y75qrv9I0ZelUUadauSZMDZJE6euk7+mC//APm9dKRqaQ9UvqYhgoI62bv0uOuAQuJZlywq1CXOphc/h29MXuGZcZuTqZFUgFmEi4NgAZsB37WxT4zl6iMlGojI+q6sIN4A+Hrg9y3liMovhEPqdtQ9RaPlB+OAvZjNZnLsqUdddSgCMSmnr7QCzYQNxEYLDiFbLU1YlX8o1wLho81wbiffvhT5jz9WkylSVv7LDY9CPvwLoZ3M1ra/KNzG33/dgGfO87FySukAd5M9wNowIPMTfvgfD+uPvDOWadVx4mYJHVAuk/edvdhrpcDyygAZOmwHUgkn1mcALXi+aJtRpf8AMP8ALEy8SzQP9hS/5p/ljhQ59mfji5SrGYgd7HAfDns0f/hqf/O//nEmWr17a6Ci/wBmop+4j88Wnqm2wxxSr74APzNRpj66rSs0KxIvHS6NO1o92EHiqpr+rnSQIBMxaYnrGNSz1EVqbU22ZYv0PQz6HGU5ymVOlrFSQfeLHANfJXF2ywDoRqBk33H7pX7QO0fywxZrmMZjMUauqpUrVCR4Y0nw12p01HlAMsfMTaSb4zfUPDnrEfHBXljjn0LNUq4EqshlndSCrfGDOAbeL59MrUgki5GlifKftCI+GA2b5gp1GQIoLA2eLgXlLiSDbtEWxoPNXKlHOKubpEQ6gv4aU9VRYEMHYSpAsb/hhayXAcvl1cmkzML3Yaih3JM6VA66b4AQeMM9NjWZF0sdJPrDFVBmSCIg9CfXC/w2jrq+Ssoq/ZJkAwPZJj0Fz1g9zhn5spBcvSTVQVX9mnShjEWqN16AAwJliJ3wkmiKZENLSCsSBHe/4YB34ZnWzFMMTpuVMDcje+0/D+kp4QwnS7BiQSZsT6gAb/A+uIuTKAOVYNM+Iwj4Kfhgjn+PDLGHpvV1AaCpA7yGJntuMAOZCXVDSk+ZvN5hNrqWIMHrEdJGAScJqMahRIhihCyYIAvdjN+g+HbBPO84O4gZemt5Bd2JB6EFYgjA5eOZgagKip4h1sVRZkgAwSLCw2wBXL5LSBr9kwVYHrqX2T0IvvtfBrJ8xtlSS0VKRHmqoCD2GtYgt0lTfCtw8s9/Gd6hPmVrkjUDKAgztcgyI2InB3NUmqZVqZMllt2BDagPuF/XAdcX5/pkFU8UrvqsJOn2bg2BPQbDrM4u8s8Jq1aNSuKtF6cS4BaSVvqB7KDtAHlPU4zbO5d6Z01FI6wevqDsfeMGOXvpeWQZihJQvp0b64XWfL1t1F7dcBpWcJcBKbAkkEHpAFzb3jFyzW3Pb8YHbCtwPmOnmG1UlAcXahMEHq1LoRG62+G2JM/zFRoMapqa6pOnw1GwB2M3B9/XAMFXOMpggR0M32vaOmBtbmIatJMe+2299tsU+V/E4pmCEY06NMA1HO4mYVe7H7uuNT4dy7l6KxTp0/7xEsTHUmTOAyXirCvTGpmXQdUqJMXHrcbg+nqcAeFc5U6SeDUmtT2ZmWzCSfZMyL9fS2N3qrTjzQpHQH7rYSeO8qZKux10EDH7SeU++RAPxnALWT4Tkah8SgVpO6nSwMhdpKoxsRPwxBw/gH0eq7ZXMxKqNJggnze3JkiRqgeuOc5+zFEvSqM/ZWOkz6OLA+9cDuW+X81VqVCdSAShNRrhoiQoHmIFpsPNvgI6FfMZpy1Pys3lkEktcG87Jbb9DR+XeM1HoP4pfxAWUt4yeZkbSR4bLpA62nFLg2RTK6lAGo7kCIAHlAHUQN+p1E4ocV4khDicuWdCENUACYOoEtFyD333nAJ3NfND13IrIC9M/VvABF7ggMVIPobET3x95fz3g5dYO7Ekd7xuNrdwfhgrwvlI8SarVYinSXyUvDAgsogn1WevX4YPVOQIRFpEMyoAUcxMC5RouJvBEjvgBeYztPMUtDqDNxq7i+4/I9cV24YCAaTaLez9n+mBnE8u9ANqBTTYhhHutsfvxQy+dqbt7G+joetzMjpbbAEmRiwNWmdHRhs1956Dtg1lsrqUHxWHpqNumIaPHUqBdQKncSbdotb4HBanmkUAW+eAqtmLbL7/ANHET55R1E+8fzwB/wBmZc7Ux+vjjo8IodKa4A+3EVidSf5h/PHFLOoDOtI6nUv88CafC6G3hJ8sWqXCcv1pJ/lGAOZfMrIKsrT2IP54Sv2gcL0VFqgWqb+jD+Yv8DhipcLoD2aKTuCAAfnjjjWRFbLukDVGpR6i/wB9x8cBmy2x2m2IZx2j4DTP2X87rRVstmXC0rtTZtlPVSegO/vnvh14DykM0dWXrKMsrStRDqO/mpiTBHSTaI3Ith+UydSpakjueulSY7TG3xxvnBOPpkKPDspTUPrpsbODJ8M1Gg7N9YY+fbAInP3JX0biFIK1M0a1TUq7MJPn1W80Abz1FgTcNzxyhQp01r5ZzBbS1MktubFSbxNov6bHGv8AOWapVBTd9B0OFJJgCopAMHvDER1uMZtysEzmbzKVlA+rIVQdKouoqXjqVBt6kdBgAPCDWp0PGT2SzGN7eUQ3rbb1GCHMmcSrTo1EIPmINrg6DY/Lf0wvcF4zUp1qhPm1WdTs1iOuxiYb8QSMEOM5dUp03pkmmzGCehAYFSOhFpB6ntBwAnM17j9fr+mPlXSHEyUMDUBtIsY6+7HHgs2wJ/LHs1knJmmfZABAPYAi3XAGOMoi1KdKmhpOoLmJs0DSQSfMhAkHe+O63GnZWpVCEqWFvtSQJBmOs7T364hpvVYDMVaWoR4YJJtsPMqgACJgEiekwcT5ioCZIG8gwB8Qd98AW4rlFrUyj7fZO2k+n6vi3K0Mtk6fipCFiWkDUxUsdIEkxrC7T164oeJC2n7x0GCPMLE+DaEXUinf7KEbi0gt16HALfMRy7MtSl4njBpY0lZbd5Ki8yJHa84G53jPjBRVp0wwmarzqbsG0xq7bYZRXY2Olvep+BkN092AfDaaVaYptTYrrb7QkG0kEgYBz5IzRyWV1ypSswYFRASQq+cdNuvp3xpFXipqUZWGkQApHbv+eMIpcPagWpLVDo4GqnURlGkiQdYDBSG8szEwZiYPcE4hWyhagr08xTYE6EqKXpwpc3kK0AGYOAfHcqoCkkgRJvMD78A+IZktURVYlovfa4F/ntgbxTmxDQsrggXvpYfxJIhvUfMYRa/M5UaaOoebUXJgk7iwkC99zPpgNLbizAEWOm22xBjFDi/MjUEFYggqwBVgfOpOwPcTI92G7kmkoytB3Otmpq073Yam6dycMuaSmyyywpMSQDgM0zWao5sCamghQ1NwYIlZneLAwRhWTglWp/7LVQk06oZmYlZQWZgSJAKlY+ONT4xyPl8xDFArDZ0OlgfeAJ9xBxDxLgorUwjuwcAKahUSw6zEC/WPuwFfhxFGmFUKtJfZ0jYbgMNwfXrPriHM8R1Mj+y/tKs9O59bj54r5vl7OoCKLJWC3UM5UsZ2Y2lRc73gA9cBkfMeNTOZotT+rZSd1BZxbUJHsrPxwF3PZyhmq851lSnTKhaYkEs8jxGPw8oGIONcgOCfBbX3D2PzFvn88LfEnl3HSppZSevhsQB8dWDdLn+o6eHmBuR5xYiMAp5vINQcq6sh7MI/oRgW2eJMhoHTfGjc6cxUH4dJ0tWc6EBglZEs3wFge5wm5KiVpqNSi3Uwb3B+O/xwE9Jr/rviZXMi53/PHsewHyqxti2D5Vx9x7ATFzIudvyx0m89Z/PHsewGecRH11T++34nEfTHsewGx8o0VXhlIqoUsrFiBEm8E9z64Uf2aZlmz+URmZlU1SFJJAJpmSBsDj2PYDRVqH6Epkz47df4nwm/s7H/ALxr+tNv9S49j2AUgZzN7yUn18vXHFaswp1AGIGsGx6+YT74x7HsAV5cOrLnVeG63647y6jxGt9sf6Rj2PYC1w4zmaym6+C9jtZdQt6EA+8YpxIeeh/MY+49gLFI+X5fhgtxlz4dK53X/wCxSx7HsAG1H7sDuWtl/wDqH8Bj2PYAvl1BzlSR/wAFf9V8JWd8tVwtvMRa1u2PY9gCHCxav/DRJHoZFx2OPmRcuPMS396/44+Y9gNg5RMZKjH7n/UcNZY/RTfHsewFjhDSqze5/HEfE18px7HsBRRvLjt7qAb+/H3HsBkn7TaYULpAEPaBEeU7Yo8UpgaIAH1amw/hx9x7AL3Ej9aB0g/njnNt5z+umPY9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812925"/>
            <a:ext cx="5981700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QVFRUWGCEaGRcXGB4eIBoeIBwcGB0aHBogHCYeGh4jHR4eHy8gIycqLC0sGB8xNTAqNSYrLC0BCQoKBQUFDQUFDSkYEhgpKSkpKSkpKSkpKSkpKSkpKSkpKSkpKSkpKSkpKSkpKSkpKSkpKSkpKSkpKSkpKSkpKf/AABEIALIBGwMBIgACEQEDEQH/xAAcAAACAwEBAQEAAAAAAAAAAAAFBgMEBwIAAQj/xABLEAACAQIEBAMEBwUFBgMJAQABAhEDIQAEEjEFBkFREyJhMnGBkRQjQqGxwfAHUmLR4TNygpKyFRZDk8LxY6LDJCVEU3Oz0tPiF//EABQBAQAAAAAAAAAAAAAAAAAAAAD/xAAUEQEAAAAAAAAAAAAAAAAAAAAA/9oADAMBAAIRAxEAPwDQFTE6Y+00x0q4DtRjtVx9FPHYTAR6MdU0xJoxIlHAep0sSsNOJFWLYHcSzuik5B8wBIm0GJH4YARmuZijuIPlBHvi4j78BMvzU6pVYsIM6Qd9TEXJ9AZtgHxDigq1GKggvck7z062EE/E4EVc0QoVjbVcD4NpHf8A7YDvP1mJOqAW6j1ImD0/KcUcxWg76ryAfQbH8fliOrnoYgOzGd46x91x8cc0UR0WWAMamEXaB5YO2/p19MBd+lCmwgAMohje+0wBaPwxFk661WJAhx9k2mYM/P8ALEOc8RF0IEJLbk206ZYC9h3O5v2x2gKrpQu9QqQWB9m4kyT7WkC3rHbAGa1UakmQfSwt06i4t78U85ndElSTAFpmRuL+8/dihk8xVvKtZDptAMHdj3kTi82RYMSyAKI0xsWnb8vhgD3CFLopINwNv1fBN6J0xtAv7u0YpcLbUAymFWwHfpt6HBBXG/SffPYYAJxRgpAEmRefXr8BOOstlGEG/oCfXEubZS9gP1vjvJKSwMW7zgL9PLhY6mZgfDEfjL9IZSxQFiNQjvI3+VsEjSsI374SOdcyadd9M+0SfTa2A0mnmVNTw1OqBJO/4dcXfDHS8Yybh/NFRUAWzGdRJM9h7uuNJ4PVK5cEzJk+b9bRtgCXg460gC+KCZwlZv8Aq2BGbzJ2kxOAZEZTcEYiz/E6dEeYkmJ0qJMTEx7zGFGtnSNiZmd42xXqZ9idRchgBBBuNj1+GAYc5zfTQSyOk7ayqz7pM4VuPc8K6nSQ4AtTQnzH+NgPZ9Bvijx6m1ZW1uXK6CGIGpQWKkSBsbHAvKcviWJRnARjEkTCkxPTbAfWL5x0qMUSSQqsZCgQNKqLA7Thh4fxHLZez5gMwFhTpmO02XvityWlNsureEEh30i5iQkmT3/LEvMObeg1M0gsMGkBFNxLbkTcnATcS5wy7SCa5No0q3YR2md/jgdl88C1Rh46gMACImIV73PocVeMcZzP1Rp65egHYBQNLAbWH3YY+EAmkGf2nVS09SUUEnAAuY0qItN9RfUoMkCYM2MR6YXDxKr2HyP88aLzllB9EpsttKgR3EjCEcpP/fAbiiYkWnit/tESYX3Yp1uY1UwSC3Zbn+nxOANrTxKKeFf/AH0VZDlQ4+yCGI7E6ZwNzHPNdhFNY9W/kP54B80Y+6gNyB7zjPsnzLnu4qT3WI9xH54v5jiDO2qqArG0TIHXfAOGdy2umygwSDBHTsZ6YzfjXEGBZHaSLLf2gQ0nc9vWDi/U43MjWQLAQbzN/u/HChzBWCuzE6hMiRaRHYzE7+pwA6pmzrMme/QEEHr90euK1KsreU3uNPYkdO46A3tGOHqMSdUWvIOxk6Zkd+h6Y+ZTNAGakm1wJ2IKrtA3gzOA5zGRh4mzCRYyACL9LdOs9MVlI1ADWNVoUTIE7/jHpi5TqUiQ4SQphpMaZsCIHmj9bYIZfJALaGZVO9w1yZBsdvj+GA9l+GohQ1G+yWaRN9Pl63hiR+eOq+RJaCxKgCGB7GCpPwPp8sc5yYpHVTIUaTN7SLmxgidukHEWUzAqVfJqZSzEXgsNgNU2gkW/rgJhSawQWS2lmhjIJYD7wOmCSklQxAZAegOxh5Jm5B7bkDFdMswWFMsGGn3avKW/eIE2xayeX8J28SorkAMU1GV21W67gCf3Z64A/wAHpgKYlQRIEbSLn0J3wKXNP41RQDAMzuOhm2OBnX0xRiFLBiTEX6g7RPXe+L6ZtKSGozAajaDa21owFQZRidXc2HXttieWA023N8C89zlBlaYgiZJjrv6YEL+0SkCQ4A9VM4B6XM6dz+u+Enn5HfNuFUkA3I7+U998dZ3mmm9LVTqai1rC4t2x95x4VWGaNQiKdRhpYgx7KAzG95tv2wAvlvI1K5in0IBJNh6+/Gr8AyjUaWmo2pjeZJHuE4UOWeF+C7E19ToPOtMHR1EamF7Qe9sMma4lEAHafxjAEq+fCnScAs1mCSSI3/PHDtJubgTv0IxQqPJhSR0knt6dT/PAc5h5YCTv8/1GPppNoVgCASBJO5GB9UnxfaI6A9z1GL+aqxRBE+2fuVdvwwBLgjA06p6yt4vv+GIuOZ2Kb+Zx9U5BUkQQttsUuFZt0p1Aq+IxKk+YDSJtv75xS4xm65QnwQogqZdTZoFrC+Al5Irs1BizTFQj3fV0j+vfifmeqNdASBIcbb+UkR7jBxR4LQqUKYVaMgsSSao30oJPl2hRjvPvVqlJoqAm3nB3kG9twfuwCrxSr9dY6ScqJNxfxRe3fbGicMb6pP7i/wCkemFBOCa6jF6ZbQgphZAEe3e8kzeRhl4Pn28JPqjGkRcbARsTgDfMZ1ZEe4fzxnHijuPnhu5h40wypD0iiGnIOoE+0FiO95wvUOA1nVWGXqQQIkoCbbwbicAxZrNZhmLCq+mY/tFEA6Y6yJvb0x94jxao9ADwqmlQ2qoCCPaF5kH7Jg9Z9cR1MrTSlUq5i1V9QRACdI1HRCiSeh1d2PfFPP1nhmotSXKlAgVlIidA83lPmiReYn1sFThtE1HDAuBpMF1Yhp6hvcMHsvkGAJ1X+A3637YU05jqUQqeIyFNNXTBkjzHwhTMEqF0sJI2O5tgrW56X6NqLL43hsxVSCVE+SekkEdOs4A39ErICTWgd/L29VwNfOkqxkmCFBYmTfTf+n3YjoceWslA1yFHhtVZmOmAoUGFuGkmYJ9kzF4xEDFNn1qKcTLKJ0ioXZgRAMpCrEe10kSEbV2OgsCBJYt6bX6HA3PZ0EyWb1Jgat79dwSYwWyvE3qE0aodgutgEUSKe4I3K65AgyTeNrU6GXy1SpURKWYqtSALFECAMYGjTU22Jn02tgBqgAAhAZ3JEki+wkR0PXFdssATffpbpsYB36x92DHDcpSYZkL4itTBvUeGOmTcARBK9J95wKzVPTUCEXkLANxqAMzAAN79rA4CMVl0goRI6xfewWO1vliwOIaVIIWbWUDUbXtMbxYfG8Y4+h1lZl0MCpsYhWgarN1vaZ6gTfF7h3AGzDsppgABWZzMjUNewMTBiYi3wwFzivBBRTLeExd6gMBl6lSykpvG8W7HEmeoHK5SlAYyzFj5VIBN4QAwAf3unTphqqcrJWzSvTLPTSl4WhidFOJVmLSCTEiN/N2wO5p4D4j06f0iURhScPFkEEv6m0fHe2ABUayvpmowKESTAmdRMGxJ09RABn34k8MVAVuJqvTPWAFDXsST0n0ERg1xb9niGn4mUqeIqTaVJUARC2gke6ffhSzWXZFCs5ANZhpWAwIUGSxgkRAmN1OAmy2Y1OabE+doljtpMkgReRM/yOIs/wALFZKYRnqFVIbS5SwMQZvHp633xxxKo9dtSOuvTAEqrAAyVWDtY27e/Fvh+XqpVq1KgKq4tMX2M2JAJgSN7emAX83ykwQv4QP96sxj7sKOfoaD7Cr7iTjXq6TQfGW8xn6wLgDPAOHStNm1aDIbRBbudKneQcaTzBxLMNmhRoUjUVVBIYgaToEETZd49TOMzpVPqwJ0wIBBkzA9bCVn44Pcyuf9pLLkK3gMQH0z9Wl5/ngHejy1UyGV8tTxSxDNSYgQxWG84nrA9cR8P8WqfrKXhjzT5pJNotHckz6YvrQos3ivWWoV21VQwX3CYB+/ATjPOqoSlBdb9+35D439MAeagQ6ADLSwAHiFwxI7AMAehsMA8/mKyOyihQMEgmKnT/HhVrHNu3ieJDfukAqfQzOr4/CMEeHc5VqR0Vkt3EsveerL/wCYemAvZ6oQ3sBWUpKqIBDEEmGJ7xAM2x90M2WUmASxJH95QBf5Y4qcay1Ws1Rq2hmggEKw0xFjqEzB2E3wYpV6T0woakyatAJUrYAMN2Hm9cBX5fypQVbCCF2mZ1RfE2do6gQdrH5GcfKFMFaltNgQQCIIZRNj2/E98VM5WzCKTSKFj+/q0gbk+2Y2wF+kfJ/i/wCnEVRcDeFcUrVqZdzTLB9IFGqCsFZuGkAyPfj5W5qNIkNlqzhTGtUVgdjuCB1wBPLZfzMf3j8oAGI6/ERQ00kptU0qJgGwsBeIP9Dgf/v9l1I106qTfzUj7uhxLluZkzFRvBBARAdZD3mbaewjAXm5mouAKlIeXYE7QZ7Rv+GLy84Uew+/+WMj5hyx006hRVD6oIJ31GZm+/44HU6NKLvB6jSf54DX+PV9WV4fXnQzujSjXXVT1EqQLdenwwv0s9QzWYzBrs9FmrlkdXgLp1BVZgNPpcX73wSzgObyVFEZUWmpqEkWU00C6TBOkMGJvtptInACiyNdQNLjYbSQCwYRvqY9epwBfMcIZXfMn+z0vLgzdmRdSGYAADELMyzb3wB4+jValWnl0UF1RPDAQwqqrRIaEVT9o9SBtGGbhXFWylGoKaGovtBC9hEqQJBEEDb0PfFHO8e+l6YppTVAGamEjWCYYFgLggG0Rtc9AFZbhhp08y1emRVZPLrjQmo6SqMCQG0wqkkHeALzf4fQKU6cGKJQs4zG6kgNqNvK2syrHcFtoGPnDuD0HrVFWmCh0uNRJ1HzK0gmNS37kBxtifmXgzZjJAU3TQraioUAQkqbqJte0bKLTgKHL/MVJs6ahqFZkBW9kwClM6jc2YmCQPftgg3CXpUmpVMwpao7OWLqNU0vDGpQxYgG8j0x7lDktq0qMzRpoLkoDUJncTKgECJBFvng7W5b4PllBr5vxDvCshn4U0kfE4AMuZUVW8TOZYUtBH9rqYtYAFFFlAER63JOJ14hkdKTnKbOoEnTW/cIMDw/3jPzxzmuaeC0z9VkTXI6vt95b8MDqv7R6ItR4bk0HQtTBP5YAtU45lbGnUqvpDAFUrgSQALlItHbDPVy1JSWCnYC7HYbAmb/ABJxmub/AGkZkiFoZZBP2aKW93lth/LHS5nvgPNzBl9D5d4RKjapUlYYEGWIixIE4U+O+ZKlNfEdixACksW626sPfgPxbhtWuStBC7Azp06rgSFgghvcReMNPAsklB2YoBVCqhIn3kBTZYsDFjgJOUeEZjKZZZCGs5vqJIpqfT7dTT5RcADvgRmuXq7VKrOqvrqKVhtIhQYLXt269LWw1/SSxMCw74EcV4mEJmZ9PwwEee4UmUptmACTHmEg/aUeSwj2uu8N6QMoDMFkZ100tJaAREtBFhc+yd8BuJ85POgAaZvN5EzGG/iWTailP+yDEKKoNnBIZlCi5MBgGv1wEbVPqXOM3bgdbNZlhTAJQBmvEDacP1WoPBaTuLYXOUuLrQqZmpFRiVg6VBAG/VlMmPuwE3FMpTIEsq6VuFJYuQsblYBJ+EYPce5bpVSlZ6vhlkorenqBJpAC4IKi25thOPNeXO5rH3U1H41TjR85xeaJJpFaVSlRBLmzeILjULeSn8BJ74ATlv2V1A6sKtEqDJjWLR2uPvwPpUtJbSFXzevfDPV5lKUUMiqjtoNSnZQYOpQdR1QIMgjbtJAY8vLVorWJ9snz91UnzMDOmdPTctgB2eR2UsugsqMwGrSOk7kSYFh3GLHAck9Smrso6h4uAJI3Ppi3nWC6S9IsrOFPmD6QAAigH2RLA6T223xepBjSSrR8LRU811gBfM5AQASTNyWteB0wAbnDhCqVYKNF0FgLreI6WI+/ApqB+hKqEr9ezSD/AOGoj+mHfLpTNL66o1cMslaYIYmQpjcKkeUwLSTOPmT5ONWgCrBVLs4U7g+wATNrDAQ8CyypklfzElPrHYmJlQAB/IYsUh5hEfLHzOcLq5RCXqsaSoVGmmW0glYkgT0J+OBdPjdIVkmuuggzqlIPlj2gOmrAVOSKOii9mWa2zW+y33Yk54R/Domm7I/iRKuV1CLievePfgrlqoNJCreIPKJDTBCPIkdBa3rgZzjmgtLLEqZ+kiL+kYBfPFM0MplWWu5dvE1+cNIBOnfeNsMvAzUqZPxG/tqlK5sDILgbDCclFfoORJJHmrxb0OGzlIhMlQBMHQd7fbfocAP524Vo4bl2Ih1aCP7xJ+eESo/mPvP441Hngq2UoqWAVnEk7R5hNhhBzHBGd3anGgs2mewJGAt8n8frUK5Q+YCRWpuUUETpIJcgagTt8NpwY4zRp5apCkNSI8SmQJJDkzLjcDTYmY2nAX9oGYoNXFfLVAfFEVUgghhEMQf3h96k9cTcpcVpVAcvmZKspWmRMiWDFZFzcAj1kfawB2hnPJc2KmD3s9j66jAHXHmXRxCogEL4YgA7CbfdGALMcq5ovBHrMGQwVlkAwJPxGDVTMVEz3gvU8RFpAqSq6vagamUSxAJBkm+AuOzqdStEGZ+fTb8cT0eL+DlWpxDGm/h3szQzxeSDJNrj5YqrV9ofq5OB+cqUzUpLULAXPlufYYADoZuAJ3wHzlHNVA2b0M1GquoFlPtTrMOplWgyNu20ThUoqGqFGbzKpa950rqgHuQPd7sH+U6bF69Rk0iqx0g91B1b9tY+Z7YW6KxmTe5Uz8Uj88AS4WlOouoTYxB/pgtRoBfZA+AwA5YrAIy9ZkfLBqnmpWxA95AHUxJ6mDgJc8CVJ/XfGiNV8jwbkYXOG8na1HjVDqcSKVOC2k7EnZQe5/piSvnYZlvY/q2Ab+Vs1So5SUYCoxIB97aBPpbWR1+AwnNVUV6tQPqD1byYNvJ7r22+V8K54pVoVHQhgqkuCT0EMQR0MOLeo74m4PxFnoHSC/1pFjEToaSO2/ywGp5bLrINxANulwRcdcZ7zPmNLMJ+17rYdPpmnaRqEyfkRPxwo53JUqlZzVV6i+WyMFBtHUSbiLEYBFdCWLgEhbn5/q2NiqZzXlswQiaKlXX5mmqGZAb+W+l4HoCY2vBnOYEpZcBadVVAgBPCEWwtcJ5jfMVKtOhSqsSvnapVXyibEKF3m1u5wBTgPBlrpNapopgwAIk+49BHxwSr08vlVOXoKq67sesbSSdydr9MQZWhTpoEdJ0nciDPoRBjCxm+DVc3nnp0nIEAljEIoUElmjYDqcAfGTyg/wCHR/yL/LHzPZui9MoKgE6BGqVhDYaQY2J+7Gfca4vl6TFKJfMEGDVdiqn+4iwSPUn4YD0uMSfMCB/CzW+BY4B847xQLw5Mvpl1qeJCqPZlocFT5eoJIm+LHA2qLw1ajEKulpM6tQB1qrKTEsSR3gjvGK/LnCVbJVKgbwyzwWLPFWmokoQrSZkj3YJZpkppUSk+gU1CorsApaoIsNOryhgJkm+AGNmUzOVNZ2dilU+QIAJPkA1WEAONzPX0xYyFdjWytNVCG7ySZA1mnpiQNO0b+UW2xfXhrpQGX8amiKVpyNWpvZLtAHmJJ+89Jx9zXJ9AZiigMIdQQAEgEAsQTBF2A7WnrgB+fNZKCU6IV0qlqdvLU8YHWxDAyQSDa3X3YfeGZ3wvo9AvTD1FaAxMkqTMDrcE+6+KeR4RTam5ogZd6dYmlpQCGCabFkkrLN03xT49xZ6IpAVqb1qKaqldhc382lVW/W0bHAGOM8WRWGXeouuoLKiMx7/Zk9D8sC+N8ALCk0qVR1LEggBdSMS2qwEKZwvcmc5UlzdRGpTUru1RXAJgkQUUG4BGo74Ys9zYr1SppzTEq2tok3UgKLMpmJ79NsB1V4BTc0/BcLctNFwNQ0kfZMET19MRZzl+oYBqOQDI1qrX77D8cHhx6hRVxAVEKqi01k+ZNcaVFrhuwscE6dfWqtFmAa/SRN8Bn+c5Yd0VWFJgklRpKxq3iCYmTj7k+HtRRaYogqogRU9SftD1w+awfsjtiB8mhO0YDMOfOIoKNJKlOqgkkGFvBjvijksqlRA4pVwGuLA2m19WHvmvlEZsKrEaR6wd5xLluWyiKsjygDc9MAMz1TLV6NSnWd2DrGtqDCD0IIpi4MbdsY/Xy5puyndDEj8R1xuKJWW7ZlfcKar+Lk4Tf2i8sqSc4KqU5UBgQx1uB5dJAIBIEXt5cBHwbJ08/ltThlagdT1F0gCIAZp3kb7wQT1x94xmCtek7KqMzmlqaUBSmd1SNN/3gYuBGAHLPGfDpZiiIZquglXMBlpsXZQYkOdh036xho4pzEM3laTuBqSWMltQNMQSNIZlAYgz2F+2Ar1qZVirAqdyCIO9sD61X6yjPSp/0OMEONVC1XN5iox8rBdCoW1QmkEOqhRfUTqj7MwcAOI1iCoEqQwYeh0tb3gxgLHKaE16iqTpHQg222B/W2BFQ1XrCkVH1dNmHlAOnRrmdyOo6dsF+VnqJWaoqllDLrHo2xPa/wCOKq5tgAGVXTbS97GZAIhln0Ig36nAA+Ggqhba4jGhcn5On5K7DVqJCqZgCNJMezJJIk7Qe8hSz3D9SMaJLAXKMPMNzYjy1IAJtBgE6QAcOnLeWpPRoSSfCWBPs6z5g0EWYSd+h62OAfuEUaKITQpBJaWCCLxB9PS1sD81kqdEVKioimCZbc9byYA+MYl4PnxTVRJIA6mSfUk7nrijmAOIZgrP1NP2x++24Q/wrYkdSQOhBBYq5CtnQWHiEMfIRCCO5sdKxtZmNvQrzkuA/QtaS31hux9k2Flk6miZJgXPpjR/oWjyLsNz2/rgHx7hy1tI1aShJwFB+JL4YAMm58wn3GMA1zXiuxjSFjoR3tg0/Caab9OpOwHU9h64B1+INUrKKag0om/tH91okBVNyBuQs7EYC/xS+WaSLYzOhlDWzVOmu7uBvFutx0jD5xWlXZNCLZv1vcYqcE4WuVc1TTFSr5NFyGUt5Gv7JEk7dBgDHDuHtlqYpOxqEEnUSTY3AvO2BnHuNHL5TOabPXenRnqE0B2j3xGGDjVb6xfdjPOc6zM7J0JRvjpj+nywC9lOHmp7O3Vj0/ngmOX02lie9vwxNkhpRREQL9Lm5+P8sMnLHL1TNVAq2H2m6KOrH0A+ZjAFuHZGnQp5YVFBpGkHIIEuzfV+aSPKFB98+/FrMUWzT+DRRKZBaqUePMvlCyRLLJIIiLKBYRhb/aLx+lmK1MURGXpBqCOL+IECkEDtrmD2OG7mKu6ZdK1JWWpVpKgZJLXEqFiDqudu1xYYAfQpDxmWqdAGlPK9/EUFyGDL5lIiTNyBO9rvDuJ/RUYHU1NGLyBtPmPsi4LFpsIm/c1ePO7VA9QeGVbUVLgDRpKjVuC7ehESQbwQc4M9HNZKoGpgoT5hBgzLQCCTZdNxfADGzrUqGYqVNeXR1QIdWthKjzC0yCTOodL4H0cvl/oLDMvp2+v+0+uK0AxJBBE2vJ7YHcwZxqlCnCEJVOinbUQAX8szeSqt3GwmIwWy2XaoKeRq0wFFIA1hUGo6VGy9tVrnacBBlctSocQTTSFNRTY6iA0yAAbSVBMxcXBxVydHL1K2umtSoKTLZ3AWGl9Rm5UEkTJk72wR4jwKplkzDGsJqQJUAFVHlEsd7mYgDfEfLGSpVaFEAvUbUV8RToAgAEMwsxIsFM9774CvluPU1zYSjTapTzbSzO5ABWRpRRYaSJBnY2thy5W5lOY8enWHhafKikxU2hjA2A1LDT1nCvUyuXybjQtQ1KCSHdhDatU6ugMSBt0F8RcS53o0q2qnNSqRp0jZSSLM3X0ieuAauSsi2WXMjMNTQtVmkS1iAulbdJjbcycXOS+OtmxWNRNGippQaSCVA3MneZ29ML1XMDN1KNak6NTovNVWDCCo1C3cG8EdMdcO4iauboMjEo9RdJUkAqFYt8DFwe4wBnnSlUqCmlAiVqqKvm0+SQx6HsPni4nMeWN/FT5/DAzmU6arqASagGqIsPZk+mFn/aFLL/VeBWOi0gEg9ZBEDrgCiV8n9nLz7snU/wD1Ys5qjSzVFqLU6ioR1pNTiDIIJUQccNzEo/4OY+NMD/U4xW/3tSY8Ngf4qlAfca04DIOLKtHMVEQNCNp85kyLGYgG89NsalynySeI5JqxrJQLUyqIqqVUDylnEDww0EwDN9XW6l+03g4FVM0g8lYea4PnA7gkXH3qcXf2e82fRalQs006iQyj7MCFgRbeJ9b3iQcOK5SnWyKUW8Ja8qWYam8o0EaSdiVZToiLgRNxlWY1a2BOsq/hhhefamCRJE/lhwHENIzeZYRrzKi8mAyVHjcWlFaJvCgGNwOeRaNLLltDv41SsUVgPLFIBW0+wbMLTBHpGAZeQMn5Kxkh9QE9HGlTpbe3UEbX9RhZpZhHOlwU6alEg9JKbz3IN94J3ZuBcVCVTUoampvAK1YDHSqEAmCFYNaew7YE5vl4NmXoqyUyqKxZWap5jBKySLiRcAD8MBTrLUy9PxNQDBwU8oZXhSwYONxJAsbE9MXuG8fSo+ukRTqMgLq7AU2YTqEfZ2BWIAm0bHnjGVzDLSoOHKSKY8w3CsdSTEGJsd5i9jgRXyT5VqKsDOs20e1qEGAZntpIwDc/MEU3IDDSBqQ7r1g9wRswsfuxe5Qzpp0Q0mT5ie5J1Ex6k4Q6vExopgg1AxK+aUIggFU07LEW27gm+DnB+JwqFCNMzEdBcxv7O5U3AvcXwGy8O4orIA2539/6t8MUeK5YqZF5sP12A392F/I8QBAM454zzQ1CjUYXMeGn943Jj03/AMBwAfimZbMVTQRvq0P1z/vN+56gRttNjIBBJ0oQQP8Av3JO5Prj5k+FU6OWUKfNu83JbrPxtgVWq+K/hj2R7Z7zsnxBk+hA64C5XzRqT4ew+2bz6IDZvebe/BThGVUUdTnzMZOoyRHTsIvta+OKVOwB8o2gWxC6Uwmhqq6IjTKj5kkk+/AL3OlVUqU6gYAMNI1SBIuCDsJB6wLb4VuN1Nbk6W9gE2mR7MgiQQffGNDNPKtOo021C8kMSPUGZ9xwjcw8MytMgUK+581NXgAj0JsZ/O2AF5bj9SmAKlFay/ZNRWVoG3mUgn4zi3xX9oWZq0Dl6a08tRb2loiC/wDfcksw9JxQ+h02I1uIO7Eu7ATeABBxB9ApT5amoDYrTN/8xXAFOWOEvmCtEAAj61DaCVYag3+GTHoMbZnucMujFTVpIVAVUduoBIM/ZnaDfy/DGHcOzKUaodQ7FVK+YgC4KjYE2md+mCOSz/klQjtVqBasgM/mAg6iDI1WPlg+/AM3GcyMzUbS5KCE1q27aSX0kW+0BfseuDH7O6FBqRyh8ysupi0wSQTp1L5dQA6tcLYQMIIyuiogplqdMsytDKp2GxgWJ6zMdLY03kniRy2XK5umMspcpRdnKGoF84DPPqQDIDCY2wAjiFekMy1BGIWkJFOxAEaVFOACwMAwdgbGMC+M0wzUndEFdWVB7QiT1AnaZg2tgNXrghjTDJ9IrRqVztClizLcj2yBsdXpgfWzdFXqNl/EX95DJ1gCBpaW0wbAz+WAN85cRzDAGo+qkjEVFnUpa+mLSTtI2DEWx95D4v4bOVbRTVGaJWGJ0qLQYC336tc4oVeJpV4WyblagWCb3cNPqbkd7Yt8r8l5rRXC5ep5iDTqaSJHQgswBHwJwHPFc/8ATKbaW0OxuwA9kE7wZAP5+uKPKvD/AKZm1FWoqU6MKQoC+IRqKKFjqASZFo9cWePJWyAKuVcsblkVWWxg+XcT3HT1xFyxnBk6TVNJrE6X06fKIIIfWftAHaLXnANGS5cq0cnVSoQpq1WKKhifs6SxB9oDoLDHPAK6ZOrRWqlQvl6LGAVCnVI1F2YRABAHrOBvMmbL6TWFSmelNSukmRvUBkdNl7gb4j4pRd6dNRVYs4jVABAurIAbhQOhMzvgGbnzjRnLsodUr01qEosnoQhMWFxt64l0VDc/6h/LADg/GVqFKLuHFBNKM5mIANz2ABg4gzfOKU3KtRqSP3Yg9QRMG4vt1wDZT4Jlhtl6Fv8Aw1/MYsrlqSjy06a+5FH4DABOXFIvXzX/AD3/ACx3T4BT61Mw3vzFX8mGAtc2cMGZydSmo8wGpBA9pbgfG4/xYw+rM/r3Y27LZVU9g1PjUdv9THGec08GpUc8utnFOpNQ6VkrJNh0Pm+U4ALleI1Hppl1gAOz7xqJUCG7wqQB/Ee+DGdyKtnWWnoKOpVG1sUXSourCNURsbeaCLYF8KqBc2r01bStUEKLvpnoADcC89MNvONFUo5bMZcLSCakBZwXbYSVlmtBnVcTtgCfJOay+WYu58WnUOlQ1OF1JEsEuzklgoOkbHvghxKtkOG1lz7aqlSqGNKgoTqCoqHywqxEH2juBcxU4LwhAQ9esEAoDS1RlpE62JLmowIGoiAoDHyGQoM4SebXOYr1HRppoI1My30gKNJCLqEAQI6YA/lua2zdVaznUy1P7GBpANOqA0xMEsAegAk4Fcy51hWBqw58pdGUxAPlIJJMxaQSSN5vhdozT1sCVdIt1UhgP54Y+C5ilm5FQL4vaBDD07+7AQ59Uajqo/2XjKSkewTuGm4PSQYPvnFfh/EFUhCVR7Q0kI8eyWi9Jx0cRB3i5NriuV8BkFNwGO6kfZBupUiGAPfv6DFXO8JpPpZW06kUx/8AL9YN2pkmJ3X5SDdwzNlvJcVV6bFveBaf4l8rfwkxgdW4p4tXLo0+VmZh/FrO/wAAw/xYWctxJqLeFXBIpmAynzUz0Kt1X+E27Rgkc8GrIalVWJHkzA2IuAKi9Pagkwwi8i+Aba2cgFibAEn4XxBlTDpScnzKXe+7kjUDG8SAAbem2KGbDKoVgIZlWQbGWE36SL374sVlK10ZpGosskdWGofLTgGQJTWAKSX/AIR8bxi9lqKi0L8BimSqlj8B8hPzwSpcGrVaBqU6iUyZCs4JAgxMD4/PAI/PHORpk5fLvDbVHB9n+FfXuenv2RsrQZzClbe0xNh7+uHDif7KsxSqLoVc4rKSzLKQexJO5OxvPUYD5/hVeksVss9CmtgNJgnqxbqfUn3YCitRFstN6p21M2hfgq3P+b4YhFVgxPgKFYiArNY+h1GJ9ZxeSuhAj7sfRSJ9mZ7DAVvD1AkD3gmY6bwARi1TZaFULW0wHBMGSIIuCp1KYtv12OPisyEuRDKp0kkAhip0mJ6b/fgLRKodThKk9NR732i5GA3HkLlelmnbMV6UohgLUMywJVdQn7KQfUuJJjDJzFlKOeovRqEhSSAdoIj4RhM5T5qfKZKmukaCNeltyWAMC8mBA6mAN8HeUuYMrUV6dJwrgllpkk6NrLNwAZ6C7RgAPC+XaeTraKg8TUTTVADEaZJaPQGCDhR49wQZOrp8SaYqAgObrCllEgebSbXG89ycMvM3F9FaiBruyxKhpDblBBED1EjtcYscy8OOYpUzVKqRqMohcxEE6PaY7AMIHmNsBmHD8lXrIy0BUqKKsaAhNmBGom6r0G/r0xp9HnvPZILl2yyPoVVSGMsAAJlZBUH3dMDOWM3WC/RsvSWkqsfrqoIJM3ISxcxAiwFr4B84ZLOrmhTD1KytphrBdTWuF8qnUYvgC/MvGF4jTnMlKZDhR4TKwWAT56rlUUknYE7HFvK8Posqo2YySBUCp9dLCBaT1vBMEfhijns9R4dlqNBqK1cwWNSZGgNsAFIMx0kRN/TFHO182GRkzhDVEDaN9HW9goUAbxNjbAE+O8qlPBZVaoFZWqtTJeQon2ZsCwjbEWU4X9I89NClyD4iRE6TKkERue5OCn0A1adA/Sazqi63reLUXxNiFCGCoIJJ9FEb4MUs5raFv+t5wAbhfJdFCxqFiSblSQNj7+hxT4h+z/KVKjO1XMyTe0+m+nDnnM0EETeLYXqvF2k3B+eArrxsm/0fMf5V/wDyx3/thumWzHyQf+piRahGJBVkx192Ag/2pV6ZWrH9+kP/AFMBed8ia2VWqVKvSMwdJOk2bYkdjv0OGU1IG+IWcOCp2OASuC8dXJ5Vw1CqKjtOopCmR5Za1o6e/AnI80OtSn4n1i06viDVBgmdQBiQJMxMSBhhy/FT9LalVCNSRSayEbpF9/aN9UDsLmMIvEaarVcIZWTpPpNsBsmZ5WrZrKtmEWi1OmhNBNIl9bl3Zmb2dOpiIsew6gaf7P0PDDUqHws0HIYMRDRJCk/YMDvE4bP2NcZqVsjUokqQpIEnzEFAvlG0A7k9wOsijzwaiUstlpZqjDVVURpJOqYglSe5B6D0gMsz2SfKMSlWm6szKIIkhWsxQ3AJFiJFje2ODxZqpUkxVX2G/wCk+/DtxbgSVcstMKqlfMjrsJ9w9k9eswel0KjlHpVG1o00vaXbcgb9JmxvgGf6ac5TXU3h1aMkgWLWjuBtb1BxHw/JeDRV1dmDgT5LLImR5vNYkaRE/ca1XKAvRrUQyAoCxMXcEBgI6dBI6emC3AczRqqAABVQaffFrEyfh/2wAnM5I1zZJIhfKIDAEw1Nj0vdTJEWtIAtabUCWADBGFnW3UFWXodvxBw6VsuyyUvJ8yXv/Ev8XpsffvHxDgtLM0wdZFQi1SLGOjj3zfcdt8Av/wC8awEpaqSm5k6tBudKHcoTB806el74lSqateVJlSGljJuEEBmvcA/LAXP8Lem5ldoJEzI7iPaU/vC2CPCswdNze1/gBgP0ByPQoPladQqhc6g2oCZDEdfywwV8yANIIHoBYfLGJ8D5kqUtGg7GSpNmv06hvmDFwLnGj8G40lcAqZGx9I3vgDNXNDrfAfN8QkwII6g4m4vnFE6Lx1n9WwsU861d3AZVVI1senp+NsBZznCMpXnXQpk9wsH/ADCDhB5t5HanJypqOh3pi7AddJF2HpE+/GlZRMuFJqF7EAGTc/CIGKvEqWXcxo6EA6m6iDeQdsBgXgg9T88faWTJB0qxPQgH9TjWq37Osk+yMnqtRp/80jA/M/ssSITM1VjYMoI39CuAkyXGaA4WpqsXZqek61CkESpNNiNRjaR9oNfHXJXGMkfpCnxKWtgVqM4WBpVe9mkFpM7jrvHzRUo06OW4c1F2XygVRaDIkqYIYkyStt/UY6D08onheEdAlZCyrd5P2us/HtgOOIcWyv0ZlXM18zWUjTJGpb6fLC6WIH2mBIvBGBfKHDPEp1M19KrqzOUhSNREBjqJm5JmRtHrhYGcprVYJTL0SdS0zJj8QRbqDb1vhk5IzdJ6lXU1VRp16VEj2gpkBTEeW4jfpGAZ2ydNaainqplNivmP95pMnsSLkEiNoWc9zfVrOiFAj0ahd4JIZ1GlfgLn5Y75qrv9I0ZelUUadauSZMDZJE6euk7+mC//APm9dKRqaQ9UvqYhgoI62bv0uOuAQuJZlywq1CXOphc/h29MXuGZcZuTqZFUgFmEi4NgAZsB37WxT4zl6iMlGojI+q6sIN4A+Hrg9y3liMovhEPqdtQ9RaPlB+OAvZjNZnLsqUdddSgCMSmnr7QCzYQNxEYLDiFbLU1YlX8o1wLho81wbiffvhT5jz9WkylSVv7LDY9CPvwLoZ3M1ra/KNzG33/dgGfO87FySukAd5M9wNowIPMTfvgfD+uPvDOWadVx4mYJHVAuk/edvdhrpcDyygAZOmwHUgkn1mcALXi+aJtRpf8AMP8ALEy8SzQP9hS/5p/ljhQ59mfji5SrGYgd7HAfDns0f/hqf/O//nEmWr17a6Ci/wBmop+4j88Wnqm2wxxSr74APzNRpj66rSs0KxIvHS6NO1o92EHiqpr+rnSQIBMxaYnrGNSz1EVqbU22ZYv0PQz6HGU5ymVOlrFSQfeLHANfJXF2ywDoRqBk33H7pX7QO0fywxZrmMZjMUauqpUrVCR4Y0nw12p01HlAMsfMTaSb4zfUPDnrEfHBXljjn0LNUq4EqshlndSCrfGDOAbeL59MrUgki5GlifKftCI+GA2b5gp1GQIoLA2eLgXlLiSDbtEWxoPNXKlHOKubpEQ6gv4aU9VRYEMHYSpAsb/hhayXAcvl1cmkzML3Yaih3JM6VA66b4AQeMM9NjWZF0sdJPrDFVBmSCIg9CfXC/w2jrq+Ssoq/ZJkAwPZJj0Fz1g9zhn5spBcvSTVQVX9mnShjEWqN16AAwJliJ3wkmiKZENLSCsSBHe/4YB34ZnWzFMMTpuVMDcje+0/D+kp4QwnS7BiQSZsT6gAb/A+uIuTKAOVYNM+Iwj4Kfhgjn+PDLGHpvV1AaCpA7yGJntuMAOZCXVDSk+ZvN5hNrqWIMHrEdJGAScJqMahRIhihCyYIAvdjN+g+HbBPO84O4gZemt5Bd2JB6EFYgjA5eOZgagKip4h1sVRZkgAwSLCw2wBXL5LSBr9kwVYHrqX2T0IvvtfBrJ8xtlSS0VKRHmqoCD2GtYgt0lTfCtw8s9/Gd6hPmVrkjUDKAgztcgyI2InB3NUmqZVqZMllt2BDagPuF/XAdcX5/pkFU8UrvqsJOn2bg2BPQbDrM4u8s8Jq1aNSuKtF6cS4BaSVvqB7KDtAHlPU4zbO5d6Z01FI6wevqDsfeMGOXvpeWQZihJQvp0b64XWfL1t1F7dcBpWcJcBKbAkkEHpAFzb3jFyzW3Pb8YHbCtwPmOnmG1UlAcXahMEHq1LoRG62+G2JM/zFRoMapqa6pOnw1GwB2M3B9/XAMFXOMpggR0M32vaOmBtbmIatJMe+2299tsU+V/E4pmCEY06NMA1HO4mYVe7H7uuNT4dy7l6KxTp0/7xEsTHUmTOAyXirCvTGpmXQdUqJMXHrcbg+nqcAeFc5U6SeDUmtT2ZmWzCSfZMyL9fS2N3qrTjzQpHQH7rYSeO8qZKux10EDH7SeU++RAPxnALWT4Tkah8SgVpO6nSwMhdpKoxsRPwxBw/gH0eq7ZXMxKqNJggnze3JkiRqgeuOc5+zFEvSqM/ZWOkz6OLA+9cDuW+X81VqVCdSAShNRrhoiQoHmIFpsPNvgI6FfMZpy1Pys3lkEktcG87Jbb9DR+XeM1HoP4pfxAWUt4yeZkbSR4bLpA62nFLg2RTK6lAGo7kCIAHlAHUQN+p1E4ocV4khDicuWdCENUACYOoEtFyD333nAJ3NfND13IrIC9M/VvABF7ggMVIPobET3x95fz3g5dYO7Ekd7xuNrdwfhgrwvlI8SarVYinSXyUvDAgsogn1WevX4YPVOQIRFpEMyoAUcxMC5RouJvBEjvgBeYztPMUtDqDNxq7i+4/I9cV24YCAaTaLez9n+mBnE8u9ANqBTTYhhHutsfvxQy+dqbt7G+joetzMjpbbAEmRiwNWmdHRhs1956Dtg1lsrqUHxWHpqNumIaPHUqBdQKncSbdotb4HBanmkUAW+eAqtmLbL7/ANHET55R1E+8fzwB/wBmZc7Ux+vjjo8IodKa4A+3EVidSf5h/PHFLOoDOtI6nUv88CafC6G3hJ8sWqXCcv1pJ/lGAOZfMrIKsrT2IP54Sv2gcL0VFqgWqb+jD+Yv8DhipcLoD2aKTuCAAfnjjjWRFbLukDVGpR6i/wB9x8cBmy2x2m2IZx2j4DTP2X87rRVstmXC0rtTZtlPVSegO/vnvh14DykM0dWXrKMsrStRDqO/mpiTBHSTaI3Ith+UydSpakjueulSY7TG3xxvnBOPpkKPDspTUPrpsbODJ8M1Gg7N9YY+fbAInP3JX0biFIK1M0a1TUq7MJPn1W80Abz1FgTcNzxyhQp01r5ZzBbS1MktubFSbxNov6bHGv8AOWapVBTd9B0OFJJgCopAMHvDER1uMZtysEzmbzKVlA+rIVQdKouoqXjqVBt6kdBgAPCDWp0PGT2SzGN7eUQ3rbb1GCHMmcSrTo1EIPmINrg6DY/Lf0wvcF4zUp1qhPm1WdTs1iOuxiYb8QSMEOM5dUp03pkmmzGCehAYFSOhFpB6ntBwAnM17j9fr+mPlXSHEyUMDUBtIsY6+7HHgs2wJ/LHs1knJmmfZABAPYAi3XAGOMoi1KdKmhpOoLmJs0DSQSfMhAkHe+O63GnZWpVCEqWFvtSQJBmOs7T364hpvVYDMVaWoR4YJJtsPMqgACJgEiekwcT5ioCZIG8gwB8Qd98AW4rlFrUyj7fZO2k+n6vi3K0Mtk6fipCFiWkDUxUsdIEkxrC7T164oeJC2n7x0GCPMLE+DaEXUinf7KEbi0gt16HALfMRy7MtSl4njBpY0lZbd5Ki8yJHa84G53jPjBRVp0wwmarzqbsG0xq7bYZRXY2Olvep+BkN092AfDaaVaYptTYrrb7QkG0kEgYBz5IzRyWV1ypSswYFRASQq+cdNuvp3xpFXipqUZWGkQApHbv+eMIpcPagWpLVDo4GqnURlGkiQdYDBSG8szEwZiYPcE4hWyhagr08xTYE6EqKXpwpc3kK0AGYOAfHcqoCkkgRJvMD78A+IZktURVYlovfa4F/ntgbxTmxDQsrggXvpYfxJIhvUfMYRa/M5UaaOoebUXJgk7iwkC99zPpgNLbizAEWOm22xBjFDi/MjUEFYggqwBVgfOpOwPcTI92G7kmkoytB3Otmpq073Yam6dycMuaSmyyywpMSQDgM0zWao5sCamghQ1NwYIlZneLAwRhWTglWp/7LVQk06oZmYlZQWZgSJAKlY+ONT4xyPl8xDFArDZ0OlgfeAJ9xBxDxLgorUwjuwcAKahUSw6zEC/WPuwFfhxFGmFUKtJfZ0jYbgMNwfXrPriHM8R1Mj+y/tKs9O59bj54r5vl7OoCKLJWC3UM5UsZ2Y2lRc73gA9cBkfMeNTOZotT+rZSd1BZxbUJHsrPxwF3PZyhmq851lSnTKhaYkEs8jxGPw8oGIONcgOCfBbX3D2PzFvn88LfEnl3HSppZSevhsQB8dWDdLn+o6eHmBuR5xYiMAp5vINQcq6sh7MI/oRgW2eJMhoHTfGjc6cxUH4dJ0tWc6EBglZEs3wFge5wm5KiVpqNSi3Uwb3B+O/xwE9Jr/rviZXMi53/PHsewHyqxti2D5Vx9x7ATFzIudvyx0m89Z/PHsewGecRH11T++34nEfTHsewGx8o0VXhlIqoUsrFiBEm8E9z64Uf2aZlmz+URmZlU1SFJJAJpmSBsDj2PYDRVqH6Epkz47df4nwm/s7H/ALxr+tNv9S49j2AUgZzN7yUn18vXHFaswp1AGIGsGx6+YT74x7HsAV5cOrLnVeG63647y6jxGt9sf6Rj2PYC1w4zmaym6+C9jtZdQt6EA+8YpxIeeh/MY+49gLFI+X5fhgtxlz4dK53X/wCxSx7HsAG1H7sDuWtl/wDqH8Bj2PYAvl1BzlSR/wAFf9V8JWd8tVwtvMRa1u2PY9gCHCxav/DRJHoZFx2OPmRcuPMS396/44+Y9gNg5RMZKjH7n/UcNZY/RTfHsewFjhDSqze5/HEfE18px7HsBRRvLjt7qAb+/H3HsBkn7TaYULpAEPaBEeU7Yo8UpgaIAH1amw/hx9x7AL3Ej9aB0g/njnNt5z+umPY9g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812925"/>
            <a:ext cx="5981700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samlib.ru/img/w/wdowin_a_n/oteh/czech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564904"/>
            <a:ext cx="6192688" cy="3914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rthecurious.net/wp-content/gallery/stalingrad/bundesarchiv_bild_183-w0506-316_russland_kampf_um_stalingrad_siegesflag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220" t="1868"/>
          <a:stretch>
            <a:fillRect/>
          </a:stretch>
        </p:blipFill>
        <p:spPr bwMode="auto">
          <a:xfrm>
            <a:off x="1691680" y="2564904"/>
            <a:ext cx="5832648" cy="3782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0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Битва за Сталинград закончилась победой советских войск. Эшелон с солдатами отправили на войну с Японией.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Японская война. </a:t>
            </a:r>
            <a:endParaRPr lang="ru-RU" sz="4000" dirty="0"/>
          </a:p>
        </p:txBody>
      </p:sp>
      <p:pic>
        <p:nvPicPr>
          <p:cNvPr id="2050" name="Picture 2" descr="http://moikompas.ru/img/compas/2008-02-03/war/6235543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0"/>
            <a:ext cx="6480720" cy="5067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33265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 настоящее время Виктор Анатольевич является композитором  </a:t>
            </a:r>
            <a:endParaRPr lang="ru-RU" sz="4000" dirty="0"/>
          </a:p>
        </p:txBody>
      </p:sp>
      <p:pic>
        <p:nvPicPr>
          <p:cNvPr id="2050" name="Picture 2" descr="http://cs320926.vk.me/v320926257/aaae/Tgk-vclMtJ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6264696" cy="4179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132856"/>
            <a:ext cx="7687847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136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74</Words>
  <Application>Microsoft Macintosh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Гимназия 1505 </vt:lpstr>
      <vt:lpstr>Мясоедов Виктор Анатольевич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1505</dc:title>
  <dc:creator>user</dc:creator>
  <cp:lastModifiedBy>MacBook Air</cp:lastModifiedBy>
  <cp:revision>4</cp:revision>
  <dcterms:created xsi:type="dcterms:W3CDTF">2013-12-01T17:03:19Z</dcterms:created>
  <dcterms:modified xsi:type="dcterms:W3CDTF">2013-12-18T04:48:57Z</dcterms:modified>
</cp:coreProperties>
</file>