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D3233-E945-479E-9DF0-CB4B04EB30E1}" type="datetimeFigureOut">
              <a:rPr lang="ru-RU" smtClean="0"/>
              <a:t>23.12.2016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817F51B-FF38-42CE-8884-D12B8CB729F3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D3233-E945-479E-9DF0-CB4B04EB30E1}" type="datetimeFigureOut">
              <a:rPr lang="ru-RU" smtClean="0"/>
              <a:t>23.12.2016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F51B-FF38-42CE-8884-D12B8CB729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D3233-E945-479E-9DF0-CB4B04EB30E1}" type="datetimeFigureOut">
              <a:rPr lang="ru-RU" smtClean="0"/>
              <a:t>23.12.2016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F51B-FF38-42CE-8884-D12B8CB729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78D3233-E945-479E-9DF0-CB4B04EB30E1}" type="datetimeFigureOut">
              <a:rPr lang="ru-RU" smtClean="0"/>
              <a:t>23.12.2016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4817F51B-FF38-42CE-8884-D12B8CB729F3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D3233-E945-479E-9DF0-CB4B04EB30E1}" type="datetimeFigureOut">
              <a:rPr lang="ru-RU" smtClean="0"/>
              <a:t>23.12.2016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F51B-FF38-42CE-8884-D12B8CB729F3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D3233-E945-479E-9DF0-CB4B04EB30E1}" type="datetimeFigureOut">
              <a:rPr lang="ru-RU" smtClean="0"/>
              <a:t>23.12.2016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F51B-FF38-42CE-8884-D12B8CB729F3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F51B-FF38-42CE-8884-D12B8CB729F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D3233-E945-479E-9DF0-CB4B04EB30E1}" type="datetimeFigureOut">
              <a:rPr lang="ru-RU" smtClean="0"/>
              <a:t>23.12.2016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D3233-E945-479E-9DF0-CB4B04EB30E1}" type="datetimeFigureOut">
              <a:rPr lang="ru-RU" smtClean="0"/>
              <a:t>23.12.2016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F51B-FF38-42CE-8884-D12B8CB729F3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D3233-E945-479E-9DF0-CB4B04EB30E1}" type="datetimeFigureOut">
              <a:rPr lang="ru-RU" smtClean="0"/>
              <a:t>23.12.2016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F51B-FF38-42CE-8884-D12B8CB729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78D3233-E945-479E-9DF0-CB4B04EB30E1}" type="datetimeFigureOut">
              <a:rPr lang="ru-RU" smtClean="0"/>
              <a:t>23.12.2016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817F51B-FF38-42CE-8884-D12B8CB729F3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D3233-E945-479E-9DF0-CB4B04EB30E1}" type="datetimeFigureOut">
              <a:rPr lang="ru-RU" smtClean="0"/>
              <a:t>23.12.2016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817F51B-FF38-42CE-8884-D12B8CB729F3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78D3233-E945-479E-9DF0-CB4B04EB30E1}" type="datetimeFigureOut">
              <a:rPr lang="ru-RU" smtClean="0"/>
              <a:t>23.12.2016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4817F51B-FF38-42CE-8884-D12B8CB729F3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6432649-22-Teatr_antichnykh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472" y="0"/>
            <a:ext cx="7922599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spli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39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28794" y="428604"/>
            <a:ext cx="5357850" cy="57985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heel spokes="2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00100" y="285728"/>
            <a:ext cx="6715172" cy="627722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5984" y="642918"/>
            <a:ext cx="4572032" cy="585111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ipe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antichn_teat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472" y="928670"/>
            <a:ext cx="7910920" cy="47149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edg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ant_teat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497330"/>
            <a:ext cx="9144000" cy="38633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split orient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moulinosastei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472" y="285728"/>
            <a:ext cx="8072494" cy="620236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push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345px-Маски_античного_театр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4348" y="857232"/>
            <a:ext cx="7801029" cy="50876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push dir="r"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10</TotalTime>
  <Words>0</Words>
  <Application>Microsoft Office PowerPoint</Application>
  <PresentationFormat>Экран (4:3)</PresentationFormat>
  <Paragraphs>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Бумажная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111</dc:creator>
  <cp:lastModifiedBy>111</cp:lastModifiedBy>
  <cp:revision>2</cp:revision>
  <dcterms:created xsi:type="dcterms:W3CDTF">2016-12-23T06:53:01Z</dcterms:created>
  <dcterms:modified xsi:type="dcterms:W3CDTF">2016-12-23T07:03:08Z</dcterms:modified>
</cp:coreProperties>
</file>