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2" autoAdjust="0"/>
  </p:normalViewPr>
  <p:slideViewPr>
    <p:cSldViewPr>
      <p:cViewPr>
        <p:scale>
          <a:sx n="81" d="100"/>
          <a:sy n="81" d="100"/>
        </p:scale>
        <p:origin x="-8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2358A0-1496-468D-9B6C-41B06ABB6028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D508B-7BA6-45C3-A727-B3C766C6CF8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11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08B-7BA6-45C3-A727-B3C766C6CF8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7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D508B-7BA6-45C3-A727-B3C766C6CF8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45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403343D-77A5-4EC0-8E38-417A7737CFB9}" type="datetimeFigureOut">
              <a:rPr lang="ru-RU" smtClean="0"/>
              <a:t>25.12.2013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C987AA3-92F2-4B90-B2F4-B3F23948C97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gs-servis.ru/katalog/gaz/vodorod/" TargetMode="External"/><Relationship Id="rId3" Type="http://schemas.openxmlformats.org/officeDocument/2006/relationships/hyperlink" Target="http://goldrus.net/index.php?option=com_content&amp;view=article&amp;id=124&amp;Itemid=58&amp;limitstart=1" TargetMode="External"/><Relationship Id="rId7" Type="http://schemas.openxmlformats.org/officeDocument/2006/relationships/hyperlink" Target="http://www.aeronatc.ru/aerostat.shtml" TargetMode="External"/><Relationship Id="rId2" Type="http://schemas.openxmlformats.org/officeDocument/2006/relationships/hyperlink" Target="http://shkolazhizni.ru/archive/0/n-26888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ic.academic.ru/dic.nsf/enc_tech/91/%D0%B0%D1%8D%D1%80%D0%BE%D1%81%D1%82%D0%B0%D1%82" TargetMode="External"/><Relationship Id="rId5" Type="http://schemas.openxmlformats.org/officeDocument/2006/relationships/hyperlink" Target="http://sharnn.ru/aerostat.html" TargetMode="External"/><Relationship Id="rId4" Type="http://schemas.openxmlformats.org/officeDocument/2006/relationships/hyperlink" Target="http://ru.wikipedia.org/wiki/%D0%A8%D0%B0%D1%80%D0%BB%D1%8C%D0%B5%D1%80" TargetMode="External"/><Relationship Id="rId9" Type="http://schemas.openxmlformats.org/officeDocument/2006/relationships/hyperlink" Target="http://geliytorg.ru/tovar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57593" y="188640"/>
            <a:ext cx="46422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АЭРОСТАТ</a:t>
            </a:r>
            <a:endParaRPr lang="ru-RU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1512079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группы: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Шестаков Виктор (руководитель)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Арутюнян Александр ( участник)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Мулин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лександр (участник)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57593" y="3775652"/>
            <a:ext cx="4824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Консультант: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Ноздрачёва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Анна Николаевна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3663" y="568713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 2013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59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0563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стоимости  подъема груза массой 500г с помощью шариков разного размера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188926"/>
              </p:ext>
            </p:extLst>
          </p:nvPr>
        </p:nvGraphicFramePr>
        <p:xfrm>
          <a:off x="223509" y="2060848"/>
          <a:ext cx="8768990" cy="1976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3798"/>
                <a:gridCol w="1753798"/>
                <a:gridCol w="1753798"/>
                <a:gridCol w="1939406"/>
                <a:gridCol w="1568190"/>
              </a:tblGrid>
              <a:tr h="12344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Объем, 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Подъем,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Масса об. 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Кол-во шариков для подъема 500 г груза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Стоимость, 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51601" y="4077072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шариков на 500 г?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: 4 = 125 (ш) – на 500 г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шарик стоит 120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 х 125 = 12 500 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125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500 : 68 = 7 (ш) – на 500 г больших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большой шарик стоит 1500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х 1500 = 10500(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на 7 больших шариков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слайд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мы не сможем поднять 500 г, так как у нас не хватит средств</a:t>
            </a:r>
          </a:p>
        </p:txBody>
      </p:sp>
    </p:spTree>
    <p:extLst>
      <p:ext uri="{BB962C8B-B14F-4D97-AF65-F5344CB8AC3E}">
        <p14:creationId xmlns:p14="http://schemas.microsoft.com/office/powerpoint/2010/main" val="20050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905377"/>
            <a:ext cx="74705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Источники: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http://shkolazhizni.ru/archive/0/n-26888/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http://goldrus.net/index.php?option=com_content&amp;view=article&amp;id=124&amp;Itemid=58&amp;limitstart=1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http://ru.wikipedia.org/wiki/%D0%A8%D0%B0%D1%80%D0%BB%D1%8C%D0%B5%D1%80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http://sharnn.ru/aerostat.html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http://dic.academic.ru/dic.nsf/enc_tech/91/%D0%B0%D1%8D%D1%80%D0%BE%D1%81%D1%82%D0%B0%D1%82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http://www.aeronatc.ru/aerostat.shtml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http://www.pgs-servis.ru/katalog/gaz/vodorod/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http://geliytorg.ru/tovary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618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449381">
            <a:off x="20252" y="2420023"/>
            <a:ext cx="890643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внимание: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)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57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31886">
            <a:off x="-366986" y="2848520"/>
            <a:ext cx="100531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Надеемся, Вам понравилось.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5312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razumniki.ru/images/articles/obuchenie_detey/aerosta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9" r="6259" b="18726"/>
          <a:stretch/>
        </p:blipFill>
        <p:spPr bwMode="auto">
          <a:xfrm>
            <a:off x="5633864" y="2492896"/>
            <a:ext cx="2808312" cy="400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340768"/>
            <a:ext cx="77586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Исследовать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целесообразно ли использовать аэростат тем людям, которые живут в малодоступных местах для перевозки грузов.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ли собрать такой аэростат подручными средствами или купить его.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Задачи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1).Поиск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 для выбора типа аэростата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2).Провести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эксперименты</a:t>
            </a:r>
          </a:p>
          <a:p>
            <a:pPr lvl="0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расчет.</a:t>
            </a:r>
          </a:p>
        </p:txBody>
      </p:sp>
    </p:spTree>
    <p:extLst>
      <p:ext uri="{BB962C8B-B14F-4D97-AF65-F5344CB8AC3E}">
        <p14:creationId xmlns:p14="http://schemas.microsoft.com/office/powerpoint/2010/main" val="38217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1256" y="1502688"/>
            <a:ext cx="78843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аэростатов: с чего начиналось покорение воздуха?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 более двухсот лет назад человек поднялся в воздух. Люди всегда стремились увидеть мир с различных позиций, но, пожалуй, самой заветной целью было небо. Однако воплотить эти мечты удалось лишь в 1783 году. Первый в мире аэростат запустили французские братья Монгольфье. В основу изобретения легли положения древнегреческого математика Архимеда, который предположил, что из-за более низкой плотности и массы горячий воздух обладает свойством подниматься вверх. Братья Монгольфье выдвинули гипотезу, что при помощи нагретого газа можно попробовать существенно облегчить, уменьшить массу определенного типа конструкции. </a:t>
            </a:r>
          </a:p>
        </p:txBody>
      </p:sp>
    </p:spTree>
    <p:extLst>
      <p:ext uri="{BB962C8B-B14F-4D97-AF65-F5344CB8AC3E}">
        <p14:creationId xmlns:p14="http://schemas.microsoft.com/office/powerpoint/2010/main" val="196860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Рисунок 2" descr="8eafbd79b51828dc255bcb526557fd1e0163b977_6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4221088"/>
            <a:ext cx="2200979" cy="2200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4731" y="1445032"/>
            <a:ext cx="8635741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Тип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аэростата Монгольфьер.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Современный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воздушный шар (тепловой аэростат) со времен братьев Монгольфье не претерпел принципиальных изменений и состоит из: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оболочки;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гондолы;</a:t>
            </a:r>
            <a:b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</a:b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тепловой установки.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28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52208"/>
            <a:ext cx="48965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                                      </a:t>
            </a:r>
            <a:r>
              <a:rPr lang="ru-RU" b="1" u="sng" dirty="0" err="1" smtClean="0"/>
              <a:t>Розьер</a:t>
            </a:r>
            <a:endParaRPr lang="ru-RU" b="1" u="sng" dirty="0"/>
          </a:p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воздушный шар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конструкции, сочетающий в себе достоинства как монгольфьеров, так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Оболочка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поделена на две части. Верхняя наполняется легким и негорючим гелием, а нижняя — горячим воздухом. Подогревая его в ходе полета пропаном,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этаном или керосином, сжигаемым в специальных горелках, аэронавты регулируют высоту полета.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тип воздушных шаров назвали так в честь одного из первых воздухоплавателей Жана Франсуа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Пилатра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Розье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погибшего в 1785 г., когда его шар, наполненный смесью горячего воздуха и водорода, загорелся в полете.</a:t>
            </a:r>
          </a:p>
          <a:p>
            <a:r>
              <a:rPr lang="ru-RU" dirty="0"/>
              <a:t> </a:t>
            </a:r>
          </a:p>
        </p:txBody>
      </p:sp>
      <p:pic>
        <p:nvPicPr>
          <p:cNvPr id="4098" name="Picture 2" descr="C:\Users\User\Desktop\1246629886_untitled-15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47330"/>
            <a:ext cx="2401180" cy="393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5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691680" y="1367350"/>
            <a:ext cx="284026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Тип аэростата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Шарльер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Рисунок 1" descr="dd67156b09e098903e4f26785fc749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13680"/>
            <a:ext cx="2519050" cy="4064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9754" y="2529180"/>
            <a:ext cx="520232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 время человечество было одержимо тем, чтобы поскорее подняться в воздух. Но при этом изобретатели предлагали наполнять воздушные шары горячим воздухом. Длительность полета такого шара была сравнительно короткой, так как при остывании воздуха в шаре он стремительно терял скорость и высоту. В отличие от братьев Монгольфье, которые предложили наполнять шар горячим воздухом, Шарль для себя решил, что нужно найти такой газ, который, во-первых, будет легче воздуха (тогда больше шансов на то, что он поднимется выше), а, во-вторых, не будет остывать и терять свои свойства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6813" y="2013680"/>
            <a:ext cx="3159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Шарль, Жак Александр </a:t>
            </a:r>
            <a:r>
              <a:rPr lang="ru-RU" dirty="0" err="1"/>
              <a:t>Сезар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78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8499" y="1340768"/>
            <a:ext cx="858741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Что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лучше — монгольфьер 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Соревнования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монгольфьеров 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продолжались многие десятилетия. И та и другая конструкции обладали как определенными достоинствами, так и недостатками. Скажем, пилоты монгольфьеров, взяв с собой в полет газовую горелку, могли летать часами, а то и сутками, время от времени подогревая воздух в оболочке. Зато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шарльеры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обладали большей подъемной силой, позволяли подниматься даже в стратосферу. Такие высотные шары так и называли — стратостатами. </a:t>
            </a:r>
          </a:p>
        </p:txBody>
      </p:sp>
    </p:spTree>
    <p:extLst>
      <p:ext uri="{BB962C8B-B14F-4D97-AF65-F5344CB8AC3E}">
        <p14:creationId xmlns:p14="http://schemas.microsoft.com/office/powerpoint/2010/main" val="377716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825750"/>
            <a:ext cx="6984776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ru-RU" alt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Эксперимент с шариками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выяснить какой шарик продержится дольше в воздухе?</a:t>
            </a:r>
            <a:endParaRPr kumimoji="0" lang="ru-RU" alt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шарик из резины с клеем внутри; шарик фольгированный; два карандаша.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35229"/>
              </p:ext>
            </p:extLst>
          </p:nvPr>
        </p:nvGraphicFramePr>
        <p:xfrm>
          <a:off x="317080" y="2132856"/>
          <a:ext cx="8826920" cy="1656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6730"/>
                <a:gridCol w="2192206"/>
                <a:gridCol w="2221254"/>
                <a:gridCol w="2206730"/>
              </a:tblGrid>
              <a:tr h="767203">
                <a:tc>
                  <a:txBody>
                    <a:bodyPr/>
                    <a:lstStyle/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Масса оболочки,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Объем, 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Грузоподъемность, 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Резиновый шар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449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Фольгированный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91680" y="3861048"/>
            <a:ext cx="5904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первый день оба шарика подняли карандаши и держали их в воздухе. На второй день фольгированный шарик чуть-чуть спустился, но все еще не касался земли. Резиновый шарик без изменений. На третий день фольгированный шарик спустился до земли, а резиновый чуть-чуть спустился. В итоге через 5 дней резиновый шарик сдулся, а фольгированный остался.</a:t>
            </a:r>
          </a:p>
          <a:p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фольгированный шарик держится дольше.</a:t>
            </a:r>
          </a:p>
        </p:txBody>
      </p:sp>
    </p:spTree>
    <p:extLst>
      <p:ext uri="{BB962C8B-B14F-4D97-AF65-F5344CB8AC3E}">
        <p14:creationId xmlns:p14="http://schemas.microsoft.com/office/powerpoint/2010/main" val="8045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340768"/>
            <a:ext cx="764213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Расчет объема гелия для подъема 1 кг (без учета оболочки)(по закону Архимеда)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x 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воздуха-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гелия)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=9.8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=1кг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9.8Н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ρГ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≈10Н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5952238"/>
                  </p:ext>
                </p:extLst>
              </p:nvPr>
            </p:nvGraphicFramePr>
            <p:xfrm>
              <a:off x="683568" y="3645025"/>
              <a:ext cx="8064894" cy="2133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4149"/>
                    <a:gridCol w="1344149"/>
                    <a:gridCol w="1344149"/>
                    <a:gridCol w="1344149"/>
                    <a:gridCol w="1344149"/>
                    <a:gridCol w="1344149"/>
                  </a:tblGrid>
                  <a:tr h="777969">
                    <a:tc>
                      <a:txBody>
                        <a:bodyPr/>
                        <a:lstStyle/>
                        <a:p>
                          <a:r>
                            <a:rPr lang="ru-RU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Объем,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16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ru-RU" sz="16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Радиус,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общая, кг</a:t>
                          </a:r>
                        </a:p>
                        <a:p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Площадь оболочки,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ru-RU" sz="160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м</m:t>
                                  </m:r>
                                </m:e>
                                <m:sup>
                                  <m:r>
                                    <a:rPr lang="ru-RU" sz="1600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оболочки,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Грузоподъемность,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Таблица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85952238"/>
                  </p:ext>
                </p:extLst>
              </p:nvPr>
            </p:nvGraphicFramePr>
            <p:xfrm>
              <a:off x="683568" y="3645025"/>
              <a:ext cx="8064894" cy="213322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344149"/>
                    <a:gridCol w="1344149"/>
                    <a:gridCol w="1344149"/>
                    <a:gridCol w="1344149"/>
                    <a:gridCol w="1344149"/>
                    <a:gridCol w="1344149"/>
                  </a:tblGrid>
                  <a:tr h="82296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t="-2222" r="-499095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Радиус,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м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общая, кг</a:t>
                          </a:r>
                        </a:p>
                        <a:p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300909" t="-2222" r="-200909" b="-1592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Масса оболочки,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Грузоподъемность,</a:t>
                          </a:r>
                          <a:r>
                            <a:rPr lang="ru-RU" sz="160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кг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.6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0.5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655132">
                    <a:tc>
                      <a:txBody>
                        <a:bodyPr/>
                        <a:lstStyle/>
                        <a:p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0.8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Прямоугольник 3"/>
          <p:cNvSpPr/>
          <p:nvPr/>
        </p:nvSpPr>
        <p:spPr>
          <a:xfrm>
            <a:off x="544197" y="592921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чем больше объем шара, тем меньшая часть подъемной силы уходит на подъем на оболочки.</a:t>
            </a:r>
          </a:p>
        </p:txBody>
      </p:sp>
    </p:spTree>
    <p:extLst>
      <p:ext uri="{BB962C8B-B14F-4D97-AF65-F5344CB8AC3E}">
        <p14:creationId xmlns:p14="http://schemas.microsoft.com/office/powerpoint/2010/main" val="152848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258</TotalTime>
  <Words>481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2013-12-24T13:53:34Z</dcterms:created>
  <dcterms:modified xsi:type="dcterms:W3CDTF">2013-12-25T09:36:40Z</dcterms:modified>
</cp:coreProperties>
</file>