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9" r:id="rId9"/>
    <p:sldId id="264" r:id="rId10"/>
    <p:sldId id="265" r:id="rId11"/>
    <p:sldId id="262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280260482_45623911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hyperlink" Target="https://vk.com/photo280260482_456239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hoto280260482_456239109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vk.com/photo280260482_456239120" TargetMode="External"/><Relationship Id="rId4" Type="http://schemas.openxmlformats.org/officeDocument/2006/relationships/hyperlink" Target="https://vk.com/photo280260482_456239108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280260482_456239101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vk.com/photo280260482_4562391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hoto280260482_456239089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vk.com/photo280260482_456239079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cdn.mamaplus.md/15035/54d3578a2ca0a_54d3578a2ca49.jpg"/>
          <p:cNvPicPr>
            <a:picLocks noChangeAspect="1" noChangeArrowheads="1"/>
          </p:cNvPicPr>
          <p:nvPr/>
        </p:nvPicPr>
        <p:blipFill>
          <a:blip r:embed="rId2" cstate="print"/>
          <a:srcRect t="8014"/>
          <a:stretch>
            <a:fillRect/>
          </a:stretch>
        </p:blipFill>
        <p:spPr bwMode="auto">
          <a:xfrm>
            <a:off x="1907704" y="2636912"/>
            <a:ext cx="5390964" cy="33059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" y="126876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Сахар в домашних условиях.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Попробуем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8651" y="5657671"/>
            <a:ext cx="361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и участник проекта: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Ларин Павел 8В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 проекта: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Николаевна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Ноздрачева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p.vk.me/c836229/v836229482/163db/LqDp00eA3II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p.vk.me/c836229/v836229482/16354/a2ajOMOeZJM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pp.vk.me/c836229/v836229482/1635d/TNnJgaVYlC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429000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836229/v836229482/163ae/HGQd2ZjBqPE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80728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836229/v836229482/163c0/s4vTAssW9EU.jpg">
            <a:hlinkClick r:id="rId10"/>
          </p:cNvPr>
          <p:cNvPicPr/>
          <p:nvPr/>
        </p:nvPicPr>
        <p:blipFill>
          <a:blip r:embed="rId11" cstate="print"/>
          <a:srcRect l="17500" t="19134" r="22500"/>
          <a:stretch>
            <a:fillRect/>
          </a:stretch>
        </p:blipFill>
        <p:spPr bwMode="auto">
          <a:xfrm>
            <a:off x="4355976" y="342900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pp.vk.me/c836229/v836229482/163c9/wv5nuhGZRL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077072"/>
            <a:ext cx="1934615" cy="2593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1909"/>
            <a:ext cx="4028410" cy="5696091"/>
          </a:xfrm>
          <a:prstGeom prst="rect">
            <a:avLst/>
          </a:prstGeom>
        </p:spPr>
      </p:pic>
      <p:pic>
        <p:nvPicPr>
          <p:cNvPr id="3" name="Рисунок 2" descr="Лис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4355976" cy="2591230"/>
          </a:xfrm>
          <a:prstGeom prst="rect">
            <a:avLst/>
          </a:prstGeom>
        </p:spPr>
      </p:pic>
      <p:pic>
        <p:nvPicPr>
          <p:cNvPr id="2050" name="Picture 2" descr="http://project.gym1505.ru/sites/default/files/project/proj-8332/prod-10483-lis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355976" cy="311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b-i.forbesimg.com/kitconews/files/2013/12/b534fc6c-debb-4fce-84ef-0db3e6313bf9version1.0ampt1386283223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216" y="1412776"/>
            <a:ext cx="2627784" cy="526870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9752" y="1124744"/>
          <a:ext cx="4824536" cy="5571998"/>
        </p:xfrm>
        <a:graphic>
          <a:graphicData uri="http://schemas.openxmlformats.org/drawingml/2006/table">
            <a:tbl>
              <a:tblPr/>
              <a:tblGrid>
                <a:gridCol w="334905"/>
                <a:gridCol w="1065799"/>
                <a:gridCol w="1119512"/>
                <a:gridCol w="2304320"/>
              </a:tblGrid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Стоимость,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Исходный продукт (сырье)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Сахарная свекла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кг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26,7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400 руб 15 кг, цена в розницу договорная)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26 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0,56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(тариф 1000 л</a:t>
                      </a:r>
                      <a:r>
                        <a:rPr lang="ru-RU" sz="700" baseline="30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 = 21,35 руб)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куб.м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6,16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(тариф  1 куб.м  = 6,16 руб)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Работа  1ч = 182,93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МРОТ (минимальный размер оплаты труда) г.Москва - 17 561 руб.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 16 лет максимальная рабочая неделя - 24 ч)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Мойка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0,5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91,47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Варка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182,93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Чистка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0,25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45,73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Терка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0,25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45,73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Первый отжим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0,5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91,47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Второй отжим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0,5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91,47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Фильтрация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0,2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36,59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Выпаривание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365,86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Розлив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0,2 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36,59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2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патоки за 4 часа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1021,26 руб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46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1 кг домашней сахарной патоки 4085,04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Стоимость покупного сахара от  48,80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за 1 кг  (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м-н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Утконос)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04664"/>
            <a:ext cx="79535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себестоимости и трудоемкости приготовленного сахара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домашних условиях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91855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3933056"/>
            <a:ext cx="3298304" cy="2654796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980728"/>
            <a:ext cx="8568952" cy="37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экономическую привлекательность (снизить себестоимость)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домашнего сахара можно, если: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Увеличить объемы производства, т.е. увеличить количества сырья и увеличить объемы конечного продукта. При этом, например, стоимость газа не увеличивается.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Тренироваться. При наработке навыков скорость операций возрастает в несколько раз. (А именно стоимость работ является наибольшей составляющей стоимости.)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привлекать к изготовлению сахара взрослых, то их работа стоит дешевле.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совсем не считать стоимость работы, тогда домашний сахар будет не много дороже покупного.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цели проекта достигнуты в полном объеме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ulabrown.net/question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0"/>
            <a:ext cx="9144000" cy="58772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21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484784"/>
            <a:ext cx="8473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получения сахара в домашних условиях: оценка уровня сложности, экономическая сторона вопроса.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bs.ru/upload/medialibrary/518/5184de0ddbd8084a5e02e27a943bc1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528392" cy="30080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024" y="1196752"/>
            <a:ext cx="87849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Увеличить объем знаний о таком, казалось бы, простом продукте, как сахар.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Оценить сложность изготовления сахара в домашних условиях.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Выработать методику получения сахара в домашних условиях.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Получить, в рамках выработанной методики, готовый продукт.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Оценить экономическую составляющую приготовления сахара в домашних условиях.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liparts.co/cliparts/8cE/bRA/8cEbRARki.jpg"/>
          <p:cNvPicPr>
            <a:picLocks noChangeAspect="1" noChangeArrowheads="1"/>
          </p:cNvPicPr>
          <p:nvPr/>
        </p:nvPicPr>
        <p:blipFill>
          <a:blip r:embed="rId2" cstate="print"/>
          <a:srcRect b="6961"/>
          <a:stretch>
            <a:fillRect/>
          </a:stretch>
        </p:blipFill>
        <p:spPr bwMode="auto">
          <a:xfrm>
            <a:off x="6820463" y="4697760"/>
            <a:ext cx="2323537" cy="21602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896448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метод получения сахара в промышленных условиях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варианты получения сахара в домашних условиях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всю накопленную информацию выработать собственный метод получения сахара в домашних условиях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Приобрести необходимые ингредиенты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опыт по получению сахара в домашних условиях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полученный продукт (вкус, запах, вид, цвет, себестоимость, трудоемкость)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проведенного опыта  создать практическую работу для учеников 10 классов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практической работе создать задания для учеников 5 класса по теме «чистые вещества и смеси»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 показать содержание сахара в популярных продуктах,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положительное и отрицательное влияние сахара на организм,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основную информацию о сахаре (сахарозе)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1-tub-ru.yandex.net/i?id=5db01d308fe48d65af281357363bf9e2&amp;n=33&amp;h=215&amp;w=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671" y="4061938"/>
            <a:ext cx="3498329" cy="27960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84969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проекта: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для 5 классов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получения сахара в домашних условиях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Наглядный материал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сахара в продуктах (в абсолютных и условных единицах);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сахара на организм человека (положительные и отрицательные аспекты);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информация о сахаре с заданием на внимательность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Полученный сахар дома (сахарная патока)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Практическая работа для учащихся </a:t>
            </a:r>
            <a:r>
              <a:rPr lang="en-US" dirty="0" smtClean="0"/>
              <a:t>10</a:t>
            </a:r>
            <a:r>
              <a:rPr lang="ru-RU" dirty="0" smtClean="0"/>
              <a:t> класса, основанная на личном опыте получения сахара в домашних условиях</a:t>
            </a:r>
            <a:endParaRPr lang="ru-RU" dirty="0"/>
          </a:p>
        </p:txBody>
      </p:sp>
      <p:pic>
        <p:nvPicPr>
          <p:cNvPr id="6146" name="Picture 2" descr="http://gov.cap.ru/HOME/106/banner/laboratori/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748464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 для 5 классов по теме чистые вещества и смеси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clipartool.com/wp-content/uploads/2016/04/science-clip-art-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0569"/>
            <a:ext cx="8676456" cy="47274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916832"/>
            <a:ext cx="566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Подготовлено задание для оценки усвоения материала.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klychsoh.ucoz.ru/images2/beaker_boiling_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2267744" cy="39330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42493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метод получения сахара в домашних условиях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Тщательно промойте корнеплоды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Залейте свеклу кипящей водой и варите на умеренном огне 1 час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Очистите сваренные  и остуженные корнеплоды от кожуры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Натрите  на терке или мелко нарежьте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Поместите тертую свеклу в полотенце или мешок и выжмите полученную массу руками (можно заменить процесс терки и выжимания руками выжиманием в соковыжималке).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Отжатый сироп поместите в отдельную эмалированную миску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Выжатый жмых залейте теплой водой в количестве равной половине объема свеклы. Дайте настояться 30-40 минут.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Перебросьте в сито или дуршлаг. Сок опять соберите в ту же эмалированную посуду для отжимания сока. Затем свеклу возвратите в полотенце и повторите процесс отжима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Полученный сок процедите сквозь марлю.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Отфильтрованный сок превратите в сироп путем выпаривания в плоской посуде, постоянно помешивая. Образующуюся пену следует удалять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вы получите консистенцию, схожую с жидкой патокой или медом. Разлейте в стеклянную банку и храните как варенье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pp.vk.me/c836229/v836229482/1631e/kXRF940hS1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33056"/>
            <a:ext cx="3204864" cy="24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Этапы производства сахара в домашних условиях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p.vk.me/c836229/v836229482/1623d/Ql00jTgvHcQ.jpg">
            <a:hlinkClick r:id="rId4"/>
          </p:cNvPr>
          <p:cNvPicPr/>
          <p:nvPr/>
        </p:nvPicPr>
        <p:blipFill>
          <a:blip r:embed="rId5" cstate="print"/>
          <a:srcRect l="7370" t="11538" r="9106" b="16300"/>
          <a:stretch>
            <a:fillRect/>
          </a:stretch>
        </p:blipFill>
        <p:spPr bwMode="auto">
          <a:xfrm>
            <a:off x="539552" y="1412776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836229/v836229482/162a0/3EcMlNyyQC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789040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836229/v836229482/1630c/5X0-X0PWcBM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484784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719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Павел</cp:lastModifiedBy>
  <cp:revision>56</cp:revision>
  <dcterms:created xsi:type="dcterms:W3CDTF">2016-12-25T12:41:17Z</dcterms:created>
  <dcterms:modified xsi:type="dcterms:W3CDTF">2016-12-26T20:26:38Z</dcterms:modified>
</cp:coreProperties>
</file>