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4" r:id="rId5"/>
    <p:sldId id="258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94F-96E2-4F6B-AB2B-DA16324A6C54}" type="datetimeFigureOut">
              <a:rPr lang="ru-RU" smtClean="0"/>
              <a:pPr/>
              <a:t>26.12.2016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1E1-0EB6-44DF-93B7-C30949D5CA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3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94F-96E2-4F6B-AB2B-DA16324A6C54}" type="datetimeFigureOut">
              <a:rPr lang="ru-RU" smtClean="0"/>
              <a:pPr/>
              <a:t>26.12.2016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1E1-0EB6-44DF-93B7-C30949D5CA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24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94F-96E2-4F6B-AB2B-DA16324A6C54}" type="datetimeFigureOut">
              <a:rPr lang="ru-RU" smtClean="0"/>
              <a:pPr/>
              <a:t>26.12.2016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1E1-0EB6-44DF-93B7-C30949D5CA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76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94F-96E2-4F6B-AB2B-DA16324A6C54}" type="datetimeFigureOut">
              <a:rPr lang="ru-RU" smtClean="0"/>
              <a:pPr/>
              <a:t>26.12.2016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1E1-0EB6-44DF-93B7-C30949D5CA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530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94F-96E2-4F6B-AB2B-DA16324A6C54}" type="datetimeFigureOut">
              <a:rPr lang="ru-RU" smtClean="0"/>
              <a:pPr/>
              <a:t>26.12.2016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1E1-0EB6-44DF-93B7-C30949D5CA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5143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94F-96E2-4F6B-AB2B-DA16324A6C54}" type="datetimeFigureOut">
              <a:rPr lang="ru-RU" smtClean="0"/>
              <a:pPr/>
              <a:t>26.12.2016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1E1-0EB6-44DF-93B7-C30949D5CA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226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94F-96E2-4F6B-AB2B-DA16324A6C54}" type="datetimeFigureOut">
              <a:rPr lang="ru-RU" smtClean="0"/>
              <a:pPr/>
              <a:t>26.12.2016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1E1-0EB6-44DF-93B7-C30949D5CA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952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94F-96E2-4F6B-AB2B-DA16324A6C54}" type="datetimeFigureOut">
              <a:rPr lang="ru-RU" smtClean="0"/>
              <a:pPr/>
              <a:t>26.12.2016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1E1-0EB6-44DF-93B7-C30949D5CA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8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94F-96E2-4F6B-AB2B-DA16324A6C54}" type="datetimeFigureOut">
              <a:rPr lang="ru-RU" smtClean="0"/>
              <a:pPr/>
              <a:t>26.12.2016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1E1-0EB6-44DF-93B7-C30949D5CA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60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94F-96E2-4F6B-AB2B-DA16324A6C54}" type="datetimeFigureOut">
              <a:rPr lang="ru-RU" smtClean="0"/>
              <a:pPr/>
              <a:t>26.12.2016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1E1-0EB6-44DF-93B7-C30949D5CA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49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94F-96E2-4F6B-AB2B-DA16324A6C54}" type="datetimeFigureOut">
              <a:rPr lang="ru-RU" smtClean="0"/>
              <a:pPr/>
              <a:t>26.12.2016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1E1-0EB6-44DF-93B7-C30949D5CA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98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94F-96E2-4F6B-AB2B-DA16324A6C54}" type="datetimeFigureOut">
              <a:rPr lang="ru-RU" smtClean="0"/>
              <a:pPr/>
              <a:t>26.12.2016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1E1-0EB6-44DF-93B7-C30949D5CA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9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94F-96E2-4F6B-AB2B-DA16324A6C54}" type="datetimeFigureOut">
              <a:rPr lang="ru-RU" smtClean="0"/>
              <a:pPr/>
              <a:t>26.12.2016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1E1-0EB6-44DF-93B7-C30949D5CA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41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94F-96E2-4F6B-AB2B-DA16324A6C54}" type="datetimeFigureOut">
              <a:rPr lang="ru-RU" smtClean="0"/>
              <a:pPr/>
              <a:t>26.12.2016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1E1-0EB6-44DF-93B7-C30949D5CA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09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94F-96E2-4F6B-AB2B-DA16324A6C54}" type="datetimeFigureOut">
              <a:rPr lang="ru-RU" smtClean="0"/>
              <a:pPr/>
              <a:t>26.12.2016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1E1-0EB6-44DF-93B7-C30949D5CA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58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94F-96E2-4F6B-AB2B-DA16324A6C54}" type="datetimeFigureOut">
              <a:rPr lang="ru-RU" smtClean="0"/>
              <a:pPr/>
              <a:t>26.12.2016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1E1-0EB6-44DF-93B7-C30949D5CA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4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9A94F-96E2-4F6B-AB2B-DA16324A6C54}" type="datetimeFigureOut">
              <a:rPr lang="ru-RU" smtClean="0"/>
              <a:pPr/>
              <a:t>26.12.2016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91A1E1-0EB6-44DF-93B7-C30949D5CA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7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912" y="2224230"/>
            <a:ext cx="9274003" cy="1646302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«Судьбы лётчиков Первой мировой в истории нашей страны»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Руководитель проекта: Якушин Ф.В. 8 «В»</a:t>
            </a:r>
          </a:p>
          <a:p>
            <a:r>
              <a:rPr lang="ru-RU" dirty="0" smtClean="0"/>
              <a:t>Консультант проекта: Слуцкая Г.И.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15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3802" y="309093"/>
            <a:ext cx="6247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Цель, проблема и актуальность проекта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0610" y="717268"/>
            <a:ext cx="555079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Проблема проекта</a:t>
            </a:r>
            <a:r>
              <a:rPr lang="ru-RU" b="1" dirty="0" smtClean="0"/>
              <a:t>: </a:t>
            </a:r>
          </a:p>
          <a:p>
            <a:r>
              <a:rPr lang="ru-RU" dirty="0" smtClean="0"/>
              <a:t>Данные личности, оказавшись в одинаковом положении во время гражданской войны сделали разный выбор.</a:t>
            </a:r>
          </a:p>
          <a:p>
            <a:endParaRPr lang="ru-RU" dirty="0" smtClean="0"/>
          </a:p>
          <a:p>
            <a:r>
              <a:rPr lang="ru-RU" sz="2400" b="1" dirty="0" smtClean="0"/>
              <a:t>Актуальность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Многие судьбы достаточно известных личностей первой мировой забыты.</a:t>
            </a:r>
          </a:p>
          <a:p>
            <a:endParaRPr lang="ru-RU" dirty="0" smtClean="0"/>
          </a:p>
          <a:p>
            <a:r>
              <a:rPr lang="ru-RU" sz="2400" b="1" dirty="0" smtClean="0"/>
              <a:t>Цель проекта</a:t>
            </a:r>
            <a:r>
              <a:rPr lang="ru-RU" dirty="0" smtClean="0"/>
              <a:t>: </a:t>
            </a:r>
          </a:p>
          <a:p>
            <a:r>
              <a:rPr lang="ru-RU" dirty="0" smtClean="0"/>
              <a:t>Исследовать судьбы этих личностей, понять как повлияла история нашей страны на них и рассказать о них школьникам. А также провести урок с заданием-игрой.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403" y="3758758"/>
            <a:ext cx="2408433" cy="306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011" y="770758"/>
            <a:ext cx="2231040" cy="298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6354" y="3187336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Казаков А.А.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216537" y="4376057"/>
            <a:ext cx="1632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Арватов Ю.И.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1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Арватов</a:t>
            </a:r>
            <a:r>
              <a:rPr lang="ru-RU" dirty="0" smtClean="0"/>
              <a:t> Юрий Игнатьевич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77335" y="1269999"/>
            <a:ext cx="4281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Юрий (Георгий</a:t>
            </a:r>
            <a:r>
              <a:rPr lang="ru-RU" b="1" dirty="0" smtClean="0"/>
              <a:t>) </a:t>
            </a:r>
            <a:r>
              <a:rPr lang="ru-RU" b="1" dirty="0"/>
              <a:t>Игнатьевич </a:t>
            </a:r>
            <a:r>
              <a:rPr lang="ru-RU" b="1" dirty="0" err="1" smtClean="0"/>
              <a:t>Арватов</a:t>
            </a:r>
            <a:r>
              <a:rPr lang="ru-RU" b="1" dirty="0" smtClean="0"/>
              <a:t> </a:t>
            </a:r>
            <a:r>
              <a:rPr lang="ru-RU" b="1" dirty="0"/>
              <a:t>(1896 год — 10 декабря 1937 года) — российский, украинский и советский военный лётчик.</a:t>
            </a:r>
            <a:endParaRPr lang="ru-RU" b="1" dirty="0"/>
          </a:p>
        </p:txBody>
      </p:sp>
      <p:pic>
        <p:nvPicPr>
          <p:cNvPr id="1026" name="Picture 2" descr="&amp;Acy;&amp;rcy;&amp;vcy;&amp;acy;&amp;tcy;&amp;ocy;&amp;vcy; &amp;YUcy;.&amp;Icy;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693" y="1378040"/>
            <a:ext cx="2409878" cy="30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0857" y="2030877"/>
            <a:ext cx="490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268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Казаков Александр Александрович.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6309" y="1637075"/>
            <a:ext cx="386508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Алекса́ндр </a:t>
            </a:r>
            <a:r>
              <a:rPr lang="ru-RU" b="1" dirty="0" err="1"/>
              <a:t>Алекса́ндрович</a:t>
            </a:r>
            <a:r>
              <a:rPr lang="ru-RU" b="1" dirty="0"/>
              <a:t> </a:t>
            </a:r>
            <a:r>
              <a:rPr lang="ru-RU" b="1" dirty="0" err="1"/>
              <a:t>Казако́в</a:t>
            </a:r>
            <a:r>
              <a:rPr lang="ru-RU" b="1" dirty="0"/>
              <a:t> (</a:t>
            </a:r>
            <a:r>
              <a:rPr lang="ru-RU" b="1" dirty="0" err="1"/>
              <a:t>Козако́в</a:t>
            </a:r>
            <a:r>
              <a:rPr lang="ru-RU" b="1" dirty="0"/>
              <a:t>) </a:t>
            </a:r>
            <a:endParaRPr lang="ru-RU" b="1" dirty="0" smtClean="0"/>
          </a:p>
          <a:p>
            <a:r>
              <a:rPr lang="ru-RU" b="1" dirty="0" smtClean="0"/>
              <a:t>(02.01.1889</a:t>
            </a:r>
            <a:r>
              <a:rPr lang="ru-RU" b="1" dirty="0"/>
              <a:t>, Херсонская губерния — </a:t>
            </a:r>
            <a:r>
              <a:rPr lang="ru-RU" b="1" dirty="0" smtClean="0"/>
              <a:t>01.08. </a:t>
            </a:r>
            <a:r>
              <a:rPr lang="ru-RU" b="1" dirty="0"/>
              <a:t>1919) — наиболее результативный русский ас-истребитель Императорского военно-воздушного флота в период Первой мировой войны; </a:t>
            </a:r>
            <a:endParaRPr lang="ru-RU" b="1" dirty="0" smtClean="0"/>
          </a:p>
          <a:p>
            <a:r>
              <a:rPr lang="ru-RU" b="1" dirty="0" smtClean="0"/>
              <a:t>второй </a:t>
            </a:r>
            <a:r>
              <a:rPr lang="ru-RU" b="1" dirty="0"/>
              <a:t>лётчик в истории, применивший воздушный таран, и первый, оставшийся после тарана в живых.</a:t>
            </a:r>
          </a:p>
        </p:txBody>
      </p:sp>
      <p:pic>
        <p:nvPicPr>
          <p:cNvPr id="4098" name="Picture 2" descr="Aleksandr Kazako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394" y="1382944"/>
            <a:ext cx="2831693" cy="46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362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8208" y="154546"/>
            <a:ext cx="2518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Задачи проекта.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4636" y="1185838"/>
            <a:ext cx="88292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1.Подготовить выставку фотографий из жизни А.А.Казакова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2.Создать презентацию и подготовить рассказ к уроку.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3.Сделать электронную викторину (по материалу проекта) к уроку (в </a:t>
            </a:r>
            <a:r>
              <a:rPr lang="en-US" sz="2400" b="1" dirty="0" smtClean="0"/>
              <a:t>Kahoot)</a:t>
            </a:r>
          </a:p>
          <a:p>
            <a:endParaRPr lang="ru-RU" sz="2400" b="1" dirty="0" smtClean="0"/>
          </a:p>
          <a:p>
            <a:r>
              <a:rPr lang="en-US" sz="2400" b="1" dirty="0" smtClean="0"/>
              <a:t>4.</a:t>
            </a:r>
            <a:r>
              <a:rPr lang="ru-RU" sz="2400" b="1" dirty="0" smtClean="0"/>
              <a:t>Подготовить презентацию к защите проекта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5.Защитить проект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8777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0355" y="1169569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Переломным моментом в жизни стала революция, разделившая их жизнь на «до» и «после».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Арватов Ю.И. пытаясь выбрать лучший вариант во время Гражданской войны примыкал к разным политическим силам, движениям, армиям. И в итоге оказался в РККА.И был приговорен в 1937 Советским правительством к ВМН.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Казаков А.А. не поддерживал ни одно из движений. Участвовал в создании Славяно-Британского </a:t>
            </a:r>
            <a:r>
              <a:rPr lang="ru-RU" dirty="0" err="1" smtClean="0"/>
              <a:t>легиона.Казаков</a:t>
            </a:r>
            <a:r>
              <a:rPr lang="ru-RU" dirty="0" smtClean="0"/>
              <a:t> погиб 1 августа 1919.</a:t>
            </a:r>
          </a:p>
          <a:p>
            <a:pPr marL="342900" indent="-342900"/>
            <a:r>
              <a:rPr lang="ru-RU" dirty="0" smtClean="0"/>
              <a:t>4.Оба лётчика вне зависимости от выбора трагически окончили свою жизнь</a:t>
            </a:r>
          </a:p>
          <a:p>
            <a:pPr marL="342900" indent="-342900"/>
            <a:r>
              <a:rPr lang="ru-RU" dirty="0" smtClean="0"/>
              <a:t>5.Время изменило их жизнь, судьбу, а они влияли на историю нашей страны.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27030" y="329783"/>
            <a:ext cx="1952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Выводы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5051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9824"/>
            <a:ext cx="9709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Отчёт о продукте проекта (проведенном уроке с электронной викториной).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2215" y="5231431"/>
            <a:ext cx="76903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Урок прошёл достаточно успешно ,ребята с интересом слушали мой рассказ и цитаты из документов и личных записей лётчиков, рассматривали фотографии и показали хорошие результаты в электронной викторине. Небольшие минусы ,которые были, я постарался исправить.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8" y="669934"/>
            <a:ext cx="5303414" cy="396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04" y="669934"/>
            <a:ext cx="5351627" cy="39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2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66" y="108000"/>
            <a:ext cx="3567740" cy="2664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589" y="139082"/>
            <a:ext cx="3567740" cy="2664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198" y="108000"/>
            <a:ext cx="3567740" cy="2664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26" y="3161306"/>
            <a:ext cx="3905231" cy="2916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990" y="3161306"/>
            <a:ext cx="3857027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4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0448663">
            <a:off x="826115" y="2774373"/>
            <a:ext cx="8066632" cy="120032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Medium Cond" panose="020B0606030402020204" pitchFamily="34" charset="0"/>
              </a:rPr>
              <a:t>Спасибо за внимание </a:t>
            </a:r>
            <a:endParaRPr lang="ru-RU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7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192</TotalTime>
  <Words>313</Words>
  <Application>Microsoft Office PowerPoint</Application>
  <PresentationFormat>Широкоэкранный</PresentationFormat>
  <Paragraphs>39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Franklin Gothic Medium Cond</vt:lpstr>
      <vt:lpstr>Trebuchet MS</vt:lpstr>
      <vt:lpstr>Wingdings 3</vt:lpstr>
      <vt:lpstr>Грань</vt:lpstr>
      <vt:lpstr>«Судьбы лётчиков Первой мировой в истории нашей страны»</vt:lpstr>
      <vt:lpstr>Презентация PowerPoint</vt:lpstr>
      <vt:lpstr>Арватов Юрий Игнатьевич </vt:lpstr>
      <vt:lpstr>Казаков Александр Александрович.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защите проекта.</dc:title>
  <dc:creator>ирина якушина</dc:creator>
  <cp:lastModifiedBy>ирина якушина</cp:lastModifiedBy>
  <cp:revision>17</cp:revision>
  <dcterms:created xsi:type="dcterms:W3CDTF">2016-12-18T18:14:38Z</dcterms:created>
  <dcterms:modified xsi:type="dcterms:W3CDTF">2016-12-26T17:18:32Z</dcterms:modified>
</cp:coreProperties>
</file>