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3" r:id="rId8"/>
    <p:sldId id="260" r:id="rId9"/>
    <p:sldId id="265" r:id="rId10"/>
    <p:sldId id="264" r:id="rId11"/>
    <p:sldId id="262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6500858" cy="9286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«Химия в рисунках»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6072206"/>
            <a:ext cx="3071834" cy="4286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Макарова Мария 8а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ША\Рисунки для Химии\Строение вещества Макарова Мария\Металлическая связь. Кристаллическая решетка..jpg"/>
          <p:cNvPicPr>
            <a:picLocks noChangeAspect="1" noChangeArrowheads="1"/>
          </p:cNvPicPr>
          <p:nvPr/>
        </p:nvPicPr>
        <p:blipFill>
          <a:blip r:embed="rId2" cstate="print"/>
          <a:srcRect t="6927" b="1752"/>
          <a:stretch>
            <a:fillRect/>
          </a:stretch>
        </p:blipFill>
        <p:spPr bwMode="auto">
          <a:xfrm>
            <a:off x="1500166" y="1643050"/>
            <a:ext cx="6078288" cy="403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АША\Рисунки для Химии\Строение вещества Макарова Мария\Металлическая связь. Кристаллическая решетка..jpg"/>
          <p:cNvPicPr>
            <a:picLocks noChangeAspect="1" noChangeArrowheads="1"/>
          </p:cNvPicPr>
          <p:nvPr/>
        </p:nvPicPr>
        <p:blipFill>
          <a:blip r:embed="rId2" cstate="print"/>
          <a:srcRect t="2672"/>
          <a:stretch>
            <a:fillRect/>
          </a:stretch>
        </p:blipFill>
        <p:spPr bwMode="auto">
          <a:xfrm>
            <a:off x="785786" y="571480"/>
            <a:ext cx="7500990" cy="530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628652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Металлическая связь. Металлическая кристаллическая решетка.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АША\Рисунки для Химии\Строение вещества Макарова Мария\Кристаллическая решетка. Ионная связь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50497"/>
            <a:ext cx="7500989" cy="5450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00298" y="621508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Кристаллическая решетка. Ионная связь.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287968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Также я хочу показать вам рисунки 7 класса по теме «Техника безопасности»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ША\Рисунки для Химии\Нельзя принимать внутрь реактивы!\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3929090" cy="540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ША\Рисунки для Химии\Техника безопасности на уроке химии\38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928662" y="642918"/>
            <a:ext cx="7373366" cy="5361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71241"/>
            <a:ext cx="718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741461"/>
            <a:ext cx="77867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Химия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кружает нас повсюду. Но открывая учебники, мы видим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фотографий и как правило мало рисунков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Мои рисунки возможно помогут понять сложный материал. Весь курс химии невозможно охватить, это дело не одного-двух месяцев, поэтому мы остановились на теме «Строение вещества», вопросы "Химическая связь" и "Кристаллические решетки".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3687079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обычно видим в учебниках по химии? Много-много теории и немного иллюстраций. А в качестве иллюстраций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основном фотографии.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642910" y="609596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Нарисовать как минимум 5 рисунков по теме "Строение вещества".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Отобрать наиболее удачные рисунки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 учеников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7 класса, а также отсканировать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Создать иконотеку - мои рисунки и рисунки 7-х классов, распределенные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папки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.SFUIText"/>
                <a:cs typeface="Times New Roman" pitchFamily="18" charset="0"/>
              </a:rPr>
              <a:t>по темам.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2910" y="3130004"/>
            <a:ext cx="78581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иконотеку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42910" y="4234019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эффективности: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Нарисовано не менее 5 рисунков по теме «Строение вещества».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иконотека, разобранная по темам в папки.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329757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Сейчас я хочу показать вам свои рисунки к теме «Строение вещества»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МАША\Рисунки для Химии\Строение вещества Макарова Мария\Изотоп хл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947" y="586943"/>
            <a:ext cx="7450830" cy="541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628652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Изотопы хлора.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ША\Рисунки для Химии\Строение вещества Макарова Мария\Ионная связ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23" y="535033"/>
            <a:ext cx="7423953" cy="539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Ионная связь.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АША\Рисунки для Химии\Строение вещества Макарова Мария\Анион хл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264" y="567414"/>
            <a:ext cx="7281073" cy="529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62150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Анион хлора.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АША\Рисунки для Химии\Строение вещества Макарова Мария\Ионная связ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50497"/>
            <a:ext cx="7500989" cy="5450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62029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Ионная связь.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АША\Рисунки для Химии\Строение вещества Макарова Мария\Ковалентная связ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93" y="714356"/>
            <a:ext cx="7365545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Ковалентная связь.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«Химия в рисунках»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«Химия в рисунках»</dc:title>
  <cp:lastModifiedBy>Boss</cp:lastModifiedBy>
  <cp:revision>26</cp:revision>
  <dcterms:modified xsi:type="dcterms:W3CDTF">2016-12-27T20:42:47Z</dcterms:modified>
</cp:coreProperties>
</file>