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5" r:id="rId3"/>
    <p:sldId id="256" r:id="rId4"/>
    <p:sldId id="258" r:id="rId5"/>
    <p:sldId id="259" r:id="rId6"/>
    <p:sldId id="260" r:id="rId7"/>
    <p:sldId id="263" r:id="rId8"/>
    <p:sldId id="261" r:id="rId9"/>
    <p:sldId id="266" r:id="rId10"/>
    <p:sldId id="267" r:id="rId11"/>
    <p:sldId id="268" r:id="rId12"/>
    <p:sldId id="269" r:id="rId13"/>
    <p:sldId id="264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60"/>
  </p:normalViewPr>
  <p:slideViewPr>
    <p:cSldViewPr>
      <p:cViewPr varScale="1">
        <p:scale>
          <a:sx n="75" d="100"/>
          <a:sy n="75" d="100"/>
        </p:scale>
        <p:origin x="-10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1D476-753B-4948-80A5-F717FAB8F4EB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A5043-F25A-476E-B426-DD8DDCDC7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5043-F25A-476E-B426-DD8DDCDC703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5043-F25A-476E-B426-DD8DDCDC703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5043-F25A-476E-B426-DD8DDCDC703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5043-F25A-476E-B426-DD8DDCDC703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6968-3A8F-4F31-B861-1BF2929E8023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01C0-1B60-44B0-9D6A-77221680E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6968-3A8F-4F31-B861-1BF2929E8023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01C0-1B60-44B0-9D6A-77221680E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6968-3A8F-4F31-B861-1BF2929E8023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01C0-1B60-44B0-9D6A-77221680E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6968-3A8F-4F31-B861-1BF2929E8023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01C0-1B60-44B0-9D6A-77221680E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6968-3A8F-4F31-B861-1BF2929E8023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01C0-1B60-44B0-9D6A-77221680E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6968-3A8F-4F31-B861-1BF2929E8023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01C0-1B60-44B0-9D6A-77221680E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6968-3A8F-4F31-B861-1BF2929E8023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01C0-1B60-44B0-9D6A-77221680E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6968-3A8F-4F31-B861-1BF2929E8023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01C0-1B60-44B0-9D6A-77221680E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6968-3A8F-4F31-B861-1BF2929E8023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01C0-1B60-44B0-9D6A-77221680E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6968-3A8F-4F31-B861-1BF2929E8023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01C0-1B60-44B0-9D6A-77221680E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6968-3A8F-4F31-B861-1BF2929E8023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01C0-1B60-44B0-9D6A-77221680E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E6968-3A8F-4F31-B861-1BF2929E8023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A01C0-1B60-44B0-9D6A-77221680E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28670"/>
            <a:ext cx="3500430" cy="121444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dobe Fangsong Std R" pitchFamily="18" charset="-128"/>
                <a:ea typeface="Adobe Fangsong Std R" pitchFamily="18" charset="-128"/>
              </a:rPr>
              <a:t>а</a:t>
            </a:r>
            <a:r>
              <a:rPr lang="ru-RU" sz="2000" dirty="0" smtClean="0">
                <a:latin typeface="Adobe Fangsong Std R" pitchFamily="18" charset="-128"/>
                <a:ea typeface="Adobe Fangsong Std R" pitchFamily="18" charset="-128"/>
              </a:rPr>
              <a:t>нтичность в современном искусстве </a:t>
            </a:r>
            <a:endParaRPr lang="ru-RU" sz="2000" dirty="0">
              <a:latin typeface="Adobe Fangsong Std R" pitchFamily="18" charset="-128"/>
              <a:ea typeface="Adobe Fangsong Std R" pitchFamily="18" charset="-128"/>
            </a:endParaRPr>
          </a:p>
        </p:txBody>
      </p:sp>
      <p:pic>
        <p:nvPicPr>
          <p:cNvPr id="11266" name="Picture 2" descr="Memory, 1948 - Rene Magrit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1879" y="0"/>
            <a:ext cx="553212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072074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Консультант</a:t>
            </a:r>
            <a:r>
              <a:rPr lang="en-US" dirty="0" smtClean="0"/>
              <a:t>: </a:t>
            </a:r>
            <a:r>
              <a:rPr lang="ru-RU" dirty="0" smtClean="0"/>
              <a:t>Волков Игорь Михайлович</a:t>
            </a:r>
          </a:p>
          <a:p>
            <a:r>
              <a:rPr lang="ru-RU" dirty="0" smtClean="0"/>
              <a:t>Руководитель</a:t>
            </a:r>
            <a:r>
              <a:rPr lang="en-US" dirty="0" smtClean="0"/>
              <a:t>:</a:t>
            </a:r>
            <a:r>
              <a:rPr lang="ru-RU" dirty="0" smtClean="0"/>
              <a:t> Дорофеева Анна 8 «В»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48633" t="19230" r="7422" b="961"/>
          <a:stretch>
            <a:fillRect/>
          </a:stretch>
        </p:blipFill>
        <p:spPr bwMode="auto">
          <a:xfrm>
            <a:off x="4786314" y="357166"/>
            <a:ext cx="413135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48047" t="19231" r="6836" b="961"/>
          <a:stretch>
            <a:fillRect/>
          </a:stretch>
        </p:blipFill>
        <p:spPr bwMode="auto">
          <a:xfrm>
            <a:off x="163501" y="357166"/>
            <a:ext cx="430779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48047" t="24038" r="6250" b="15384"/>
          <a:stretch>
            <a:fillRect/>
          </a:stretch>
        </p:blipFill>
        <p:spPr bwMode="auto">
          <a:xfrm>
            <a:off x="0" y="142852"/>
            <a:ext cx="4929190" cy="398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 l="14844" t="26923" r="15429" b="33654"/>
          <a:stretch>
            <a:fillRect/>
          </a:stretch>
        </p:blipFill>
        <p:spPr bwMode="auto">
          <a:xfrm>
            <a:off x="0" y="4214818"/>
            <a:ext cx="6858048" cy="236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 l="28125" t="41346" r="25000" b="16346"/>
          <a:stretch>
            <a:fillRect/>
          </a:stretch>
        </p:blipFill>
        <p:spPr bwMode="auto">
          <a:xfrm>
            <a:off x="5000628" y="214290"/>
            <a:ext cx="3857620" cy="212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/>
          <a:srcRect l="27888" t="38830" r="25633" b="36208"/>
          <a:stretch>
            <a:fillRect/>
          </a:stretch>
        </p:blipFill>
        <p:spPr bwMode="auto">
          <a:xfrm>
            <a:off x="5000628" y="2357430"/>
            <a:ext cx="392909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/>
          <a:srcRect l="34492" t="41507" r="54413" b="54447"/>
          <a:stretch>
            <a:fillRect/>
          </a:stretch>
        </p:blipFill>
        <p:spPr bwMode="auto">
          <a:xfrm>
            <a:off x="5072066" y="3571876"/>
            <a:ext cx="928694" cy="20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40430" t="18269" r="17383" b="1923"/>
          <a:stretch>
            <a:fillRect/>
          </a:stretch>
        </p:blipFill>
        <p:spPr bwMode="auto">
          <a:xfrm>
            <a:off x="214282" y="285728"/>
            <a:ext cx="4500594" cy="518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 l="40625" t="62445" r="20970" b="961"/>
          <a:stretch>
            <a:fillRect/>
          </a:stretch>
        </p:blipFill>
        <p:spPr bwMode="auto">
          <a:xfrm>
            <a:off x="4921252" y="428605"/>
            <a:ext cx="393702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/>
          <a:srcRect l="48242" t="26923" r="6054" b="45192"/>
          <a:stretch>
            <a:fillRect/>
          </a:stretch>
        </p:blipFill>
        <p:spPr bwMode="auto">
          <a:xfrm>
            <a:off x="4857752" y="2786058"/>
            <a:ext cx="4143372" cy="154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1142984"/>
            <a:ext cx="24288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dobe Fangsong Std R" pitchFamily="18" charset="-128"/>
                <a:ea typeface="Adobe Fangsong Std R" pitchFamily="18" charset="-128"/>
              </a:rPr>
              <a:t>выводы: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5" y="1928802"/>
            <a:ext cx="63579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бы я хотела сделать по-другому</a:t>
            </a:r>
            <a:r>
              <a:rPr lang="en-US" dirty="0" smtClean="0"/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Лучше подготовиться к защитам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Меньше опираться на книгу «Во что превратилась Венера»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Раньше понять что именно я хочу получить от этой  книги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Раньше получить отзывы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3929066"/>
            <a:ext cx="66021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Чему я научилась: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компоновать информацию из разных источников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выбирать нужную информацию из большого объема ненужной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лаконично выражать мысли для </a:t>
            </a:r>
            <a:r>
              <a:rPr lang="ru-RU" dirty="0" smtClean="0"/>
              <a:t>экспликаций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строить композицию выставки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8827" y="5500702"/>
            <a:ext cx="47863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dobe Fangsong Std R" pitchFamily="18" charset="-128"/>
                <a:ea typeface="Adobe Fangsong Std R" pitchFamily="18" charset="-128"/>
              </a:rPr>
              <a:t>с</a:t>
            </a:r>
            <a:r>
              <a:rPr lang="ru-RU" sz="2000" dirty="0" smtClean="0">
                <a:latin typeface="Adobe Fangsong Std R" pitchFamily="18" charset="-128"/>
                <a:ea typeface="Adobe Fangsong Std R" pitchFamily="18" charset="-128"/>
              </a:rPr>
              <a:t>пасибо за внимание!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" name="Picture 2" descr="https://webattach.mail.yandex.net/message_part_real/IMG_0428.JPG?sid=Ten9lPaKSSWDrcY%2F680wgnHCeEArY9Z78Ioa1XicXc31IHxcb1JMAuDIV%2FW3HsApZ%2FMZzSpuytHDNnrY7S6deQ%3D%3D&amp;_uid=225677225&amp;exif_rotate=y&amp;hid=1.16&amp;ids=161003686678497124&amp;name=IMG_0428.JPG&amp;no_disposition=y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18237" r="1653" b="22492"/>
          <a:stretch>
            <a:fillRect/>
          </a:stretch>
        </p:blipFill>
        <p:spPr bwMode="auto">
          <a:xfrm>
            <a:off x="-19209" y="0"/>
            <a:ext cx="9163209" cy="4143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286380" y="1643050"/>
            <a:ext cx="3500430" cy="12144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dobe Fangsong Std R" pitchFamily="18" charset="-128"/>
                <a:ea typeface="Adobe Fangsong Std R" pitchFamily="18" charset="-128"/>
                <a:cs typeface="+mj-cs"/>
              </a:rPr>
              <a:t>Возникновение интереса к теме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Fangsong Std R" pitchFamily="18" charset="-128"/>
              <a:ea typeface="Adobe Fangsong Std R" pitchFamily="18" charset="-128"/>
              <a:cs typeface="+mj-cs"/>
            </a:endParaRPr>
          </a:p>
        </p:txBody>
      </p:sp>
      <p:pic>
        <p:nvPicPr>
          <p:cNvPr id="4" name="Рисунок 3" descr="3UdCOye9A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86314" cy="3672000"/>
          </a:xfrm>
          <a:prstGeom prst="rect">
            <a:avLst/>
          </a:prstGeom>
        </p:spPr>
      </p:pic>
      <p:pic>
        <p:nvPicPr>
          <p:cNvPr id="6" name="Рисунок 5" descr="cMfFdx8Hop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72110"/>
            <a:ext cx="4786314" cy="31858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428868"/>
            <a:ext cx="2857552" cy="1785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Неясно как наследие античности осознается в современном искусстве и каково современное искусство через призму отношения античности.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000108"/>
            <a:ext cx="33575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dobe Fangsong Std R" pitchFamily="18" charset="-128"/>
                <a:ea typeface="Adobe Fangsong Std R" pitchFamily="18" charset="-128"/>
              </a:rPr>
              <a:t>п</a:t>
            </a:r>
            <a:r>
              <a:rPr lang="ru-RU" sz="2000" dirty="0" smtClean="0">
                <a:latin typeface="Adobe Fangsong Std R" pitchFamily="18" charset="-128"/>
                <a:ea typeface="Adobe Fangsong Std R" pitchFamily="18" charset="-128"/>
              </a:rPr>
              <a:t>роблема проекта: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9522" y="0"/>
            <a:ext cx="58444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7158" y="5857892"/>
            <a:ext cx="2564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/>
              <a:t>Бакст</a:t>
            </a:r>
            <a:r>
              <a:rPr lang="ru-RU" i="1" dirty="0" smtClean="0"/>
              <a:t>. Занавес «Элизиум» 1906</a:t>
            </a:r>
            <a:endParaRPr lang="ru-RU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3372" y="714356"/>
            <a:ext cx="35004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dobe Fangsong Std R" pitchFamily="18" charset="-128"/>
                <a:ea typeface="Adobe Fangsong Std R" pitchFamily="18" charset="-128"/>
              </a:rPr>
              <a:t>а</a:t>
            </a:r>
            <a:r>
              <a:rPr lang="ru-RU" sz="2000" dirty="0" smtClean="0">
                <a:latin typeface="Adobe Fangsong Std R" pitchFamily="18" charset="-128"/>
                <a:ea typeface="Adobe Fangsong Std R" pitchFamily="18" charset="-128"/>
              </a:rPr>
              <a:t>ктуальность проекта: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1571612"/>
            <a:ext cx="42862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Один из способов познания современности - анализ современного искусства. Характерные черты современного искусства могут быть выявлены путем сопоставления с эпохой с иной ментальностью. Колыбелью европейского искусства является искусство Античности. Именно оно в истории европейской культуры неоднократно то отвергалось, то вновь принималось сменяющимися эпохами как источник идей, критериев, норм, правил, источник вдохновения. Так отношение эпохи к Античности может послужить характеристикой самой эпохи. </a:t>
            </a:r>
            <a:endParaRPr lang="ru-RU" dirty="0"/>
          </a:p>
        </p:txBody>
      </p:sp>
      <p:pic>
        <p:nvPicPr>
          <p:cNvPr id="5" name="Picture 12" descr="https://webattach.mail.yandex.net/message_part_real/IMG_0497.JPG?sid=mll3Skq9JDMAQgYdm5qW1RLPcNehgpeTKptvAsSbrBieqvr64Ki%2AYjy2erzV0FoWM14jQwZXRdmchjFM3p8weg%3D%3D&amp;_uid=225677225&amp;exif_rotate=y&amp;hid=1.2&amp;ids=161003686678497128&amp;name=IMG_0497.JPG&amp;no_disposition=y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15312" t="2041" r="15785" b="12245"/>
          <a:stretch>
            <a:fillRect/>
          </a:stretch>
        </p:blipFill>
        <p:spPr bwMode="auto">
          <a:xfrm>
            <a:off x="0" y="0"/>
            <a:ext cx="3643306" cy="3400454"/>
          </a:xfrm>
          <a:prstGeom prst="rect">
            <a:avLst/>
          </a:prstGeom>
          <a:noFill/>
        </p:spPr>
      </p:pic>
      <p:pic>
        <p:nvPicPr>
          <p:cNvPr id="6" name="Picture 8" descr="https://webattach.mail.yandex.net/message_part_real/IMG_1343.JPG?sid=3LIOWu%2FoqKcsefBxtdqdlWzSYjIfF%2FLVlYwZpzEwF9BebJiNFOi6XgJXxoRK00GC%2AeJ3PduToLvhJTCknoQxVw%3D%3D&amp;_uid=225677225&amp;exif_rotate=y&amp;hid=1.8&amp;ids=161003686678497128&amp;name=IMG_1343.JPG&amp;no_disposition=y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3214686"/>
            <a:ext cx="3643313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0760" y="1000108"/>
            <a:ext cx="2643206" cy="4000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Рассмотреть отношение различных направлений искусства 20, 21 века к искусству Античности, чтобы через сравнение увидеть черты современной культуры и преподнести информацию в виде виртуальной выставки – презентации.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000108"/>
            <a:ext cx="20717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dobe Fangsong Std R" pitchFamily="18" charset="-128"/>
                <a:ea typeface="Adobe Fangsong Std R" pitchFamily="18" charset="-128"/>
              </a:rPr>
              <a:t>ц</a:t>
            </a:r>
            <a:r>
              <a:rPr lang="ru-RU" sz="2000" dirty="0" smtClean="0">
                <a:latin typeface="Adobe Fangsong Std R" pitchFamily="18" charset="-128"/>
                <a:ea typeface="Adobe Fangsong Std R" pitchFamily="18" charset="-128"/>
              </a:rPr>
              <a:t>ель проекта: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Picture 3" descr="D:\Рабочий стол\Похищение Европы, 1910 - Валентин Серов - WikiArt.org_files\the-rape-of-europa-1910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496"/>
            <a:ext cx="5625709" cy="40005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15074" y="6286520"/>
            <a:ext cx="2240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/>
              <a:t>Серов. Похищение Европы </a:t>
            </a:r>
            <a:endParaRPr lang="ru-RU" sz="14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071678"/>
            <a:ext cx="37147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определить главные черты греческого искусства и античной эстетики в целом</a:t>
            </a:r>
          </a:p>
          <a:p>
            <a:r>
              <a:rPr lang="ru-RU" dirty="0" smtClean="0"/>
              <a:t>отметить знаковые памятники, на которые потом могут ссылаться художники последующих эпох.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 искусстве </a:t>
            </a:r>
            <a:r>
              <a:rPr lang="en-US" dirty="0" smtClean="0"/>
              <a:t>XX</a:t>
            </a:r>
            <a:r>
              <a:rPr lang="ru-RU" dirty="0" smtClean="0"/>
              <a:t>, </a:t>
            </a:r>
            <a:r>
              <a:rPr lang="en-US" dirty="0" smtClean="0"/>
              <a:t>XI </a:t>
            </a:r>
            <a:r>
              <a:rPr lang="ru-RU" dirty="0" smtClean="0"/>
              <a:t>века найти отсылки к древнегреческому искусству, особое внимание уделяя русской современности.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сгруппировать и охарактеризовать полученный материал,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оформить собранный материал в виде виртуальной выставки  </a:t>
            </a:r>
          </a:p>
          <a:p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14348" y="1142984"/>
            <a:ext cx="24288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dobe Fangsong Std R" pitchFamily="18" charset="-128"/>
                <a:ea typeface="Adobe Fangsong Std R" pitchFamily="18" charset="-128"/>
              </a:rPr>
              <a:t>з</a:t>
            </a:r>
            <a:r>
              <a:rPr lang="ru-RU" sz="2000" dirty="0" smtClean="0">
                <a:latin typeface="Adobe Fangsong Std R" pitchFamily="18" charset="-128"/>
                <a:ea typeface="Adobe Fangsong Std R" pitchFamily="18" charset="-128"/>
              </a:rPr>
              <a:t>адачи проекта: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Picture 8" descr="133.  &amp;Bcy;&amp;acy;&amp;kcy;&amp;scy;&amp;tcy; &amp;Lcy;&amp;iecy;&amp;vcy;  &quot;&amp;Bcy;&amp;iecy;&amp;ocy;&amp;tcy;&amp;icy;&amp;jcy;&amp;kcy;&amp;acy;. &amp;Ecy;&amp;scy;&amp;kcy;&amp;icy;&amp;zcy; &amp;kcy;&amp;ocy;&amp;scy;&amp;tcy;&amp;yucy;&amp;mcy;&amp;acy; &amp;kcy; &amp;bcy;&amp;acy;&amp;lcy;&amp;iecy;&amp;tcy;&amp;ucy; &amp;Ncy;.&amp;Ncy;.&amp;CHcy;&amp;iecy;&amp;rcy;&amp;iecy;&amp;pcy;&amp;ncy;&amp;icy;&amp;ncy;&amp;acy; &quot;&amp;Ncy;&amp;acy;&amp;rcy;&amp;tscy;&amp;icy;&amp;scy;&amp;scy;&quot;  1911  &amp;Bcy;&amp;ucy;&amp;mcy;&amp;acy;&amp;gcy;&amp;acy;, &amp;gcy;&amp;rcy;&amp;acy;&amp;fcy;&amp;icy;&amp;tcy;&amp;ncy;&amp;ycy;&amp;jcy; &amp;kcy;&amp;acy;&amp;rcy;&amp;acy;&amp;ncy;&amp;dcy;&amp;acy;&amp;shcy;, &amp;acy;&amp;kcy;&amp;vcy;&amp;acy;&amp;rcy;&amp;iecy;&amp;lcy;&amp;softcy;, &amp;gcy;&amp;ucy;&amp;acy;&amp;shcy;&amp;softcy;, &amp;zcy;&amp;ocy;&amp;lcy;&amp;ocy;&amp;tcy;&amp;ocy;  28,5&amp;khcy;32  &amp;Ncy;&amp;acy;&amp;tscy;&amp;icy;&amp;ocy;&amp;ncy;&amp;acy;&amp;lcy;&amp;softcy;&amp;ncy;&amp;ycy;&amp;jcy; &amp;mcy;&amp;ucy;&amp;zcy;&amp;iecy;&amp;jcy; &amp;scy;&amp;ocy;&amp;vcy;&amp;rcy;&amp;iecy;&amp;mcy;&amp;iecy;&amp;ncy;&amp;ncy;&amp;ocy;&amp;gcy;&amp;ocy; &amp;icy;&amp;scy;&amp;kcy;&amp;ucy;&amp;scy;&amp;scy;&amp;tcy;&amp;vcy;&amp;acy;, &amp;TScy;&amp;iecy;&amp;ncy;&amp;tcy;&amp;rcy; &amp;ZHcy;&amp;ocy;&amp;rcy;&amp;zhcy;&amp;acy; &amp;Pcy;&amp;ocy;&amp;mcy;&amp;pcy;&amp;icy;&amp;dcy;&amp;ucy;, &amp;Pcy;&amp;acy;&amp;rcy;&amp;icy;&amp;zhcy; 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500562" cy="59907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15140" y="6072206"/>
            <a:ext cx="22312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err="1" smtClean="0"/>
              <a:t>Бакст</a:t>
            </a:r>
            <a:r>
              <a:rPr lang="ru-RU" sz="1400" i="1" dirty="0" smtClean="0"/>
              <a:t>. Костюм </a:t>
            </a:r>
            <a:r>
              <a:rPr lang="ru-RU" sz="1400" i="1" dirty="0" err="1" smtClean="0"/>
              <a:t>беотийки</a:t>
            </a:r>
            <a:endParaRPr lang="ru-RU" sz="14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142984"/>
            <a:ext cx="32147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dobe Fangsong Std R" pitchFamily="18" charset="-128"/>
                <a:ea typeface="Adobe Fangsong Std R" pitchFamily="18" charset="-128"/>
              </a:rPr>
              <a:t>Сбор информации: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2500306"/>
            <a:ext cx="3500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учебники по античности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книга Нины </a:t>
            </a:r>
            <a:r>
              <a:rPr lang="ru-RU" dirty="0" err="1" smtClean="0"/>
              <a:t>Геташвили</a:t>
            </a:r>
            <a:r>
              <a:rPr lang="ru-RU" dirty="0" smtClean="0"/>
              <a:t> «Во что превратилась Венера»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выставка </a:t>
            </a:r>
            <a:r>
              <a:rPr lang="ru-RU" dirty="0" err="1" smtClean="0"/>
              <a:t>Пиранези</a:t>
            </a:r>
            <a:r>
              <a:rPr lang="ru-RU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выставка </a:t>
            </a:r>
            <a:r>
              <a:rPr lang="ru-RU" dirty="0" err="1" smtClean="0"/>
              <a:t>Кошлякова</a:t>
            </a:r>
            <a:r>
              <a:rPr lang="ru-RU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произведения искусства постмодерна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628" y="2500306"/>
            <a:ext cx="38576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углубление в материалы по античности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изучение направлений искусства 20, 21  века и отражения в них античности 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определение структуры выставки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выбор информации для выставки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142984"/>
            <a:ext cx="30718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dobe Fangsong Std R" pitchFamily="18" charset="-128"/>
                <a:ea typeface="Adobe Fangsong Std R" pitchFamily="18" charset="-128"/>
              </a:rPr>
              <a:t>результаты: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623" t="1299" r="974" b="7792"/>
          <a:stretch>
            <a:fillRect/>
          </a:stretch>
        </p:blipFill>
        <p:spPr bwMode="auto">
          <a:xfrm>
            <a:off x="4429124" y="1071546"/>
            <a:ext cx="428628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11128" t="4032" r="-305" b="1613"/>
          <a:stretch>
            <a:fillRect/>
          </a:stretch>
        </p:blipFill>
        <p:spPr bwMode="auto">
          <a:xfrm>
            <a:off x="500034" y="1928802"/>
            <a:ext cx="378621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8047" t="20192" r="7421" b="9615"/>
          <a:stretch>
            <a:fillRect/>
          </a:stretch>
        </p:blipFill>
        <p:spPr bwMode="auto">
          <a:xfrm>
            <a:off x="4572000" y="2285992"/>
            <a:ext cx="4393934" cy="422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48242" t="18269" r="14258" b="6730"/>
          <a:stretch>
            <a:fillRect/>
          </a:stretch>
        </p:blipFill>
        <p:spPr bwMode="auto">
          <a:xfrm>
            <a:off x="142844" y="357166"/>
            <a:ext cx="4344864" cy="529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 l="48242" t="55769" r="6054" b="13461"/>
          <a:stretch>
            <a:fillRect/>
          </a:stretch>
        </p:blipFill>
        <p:spPr bwMode="auto">
          <a:xfrm>
            <a:off x="4571999" y="285728"/>
            <a:ext cx="452738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349</Words>
  <Application>Microsoft Office PowerPoint</Application>
  <PresentationFormat>Экран (4:3)</PresentationFormat>
  <Paragraphs>47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античность в современном искусстве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античность в современном искусстве </dc:title>
  <dc:creator>User</dc:creator>
  <cp:lastModifiedBy>User</cp:lastModifiedBy>
  <cp:revision>76</cp:revision>
  <dcterms:created xsi:type="dcterms:W3CDTF">2017-01-12T19:29:04Z</dcterms:created>
  <dcterms:modified xsi:type="dcterms:W3CDTF">2017-02-03T08:20:58Z</dcterms:modified>
</cp:coreProperties>
</file>