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sldIdLst>
    <p:sldId id="266" r:id="rId2"/>
    <p:sldId id="263" r:id="rId3"/>
    <p:sldId id="264" r:id="rId4"/>
    <p:sldId id="262" r:id="rId5"/>
    <p:sldId id="258" r:id="rId6"/>
    <p:sldId id="259" r:id="rId7"/>
    <p:sldId id="260" r:id="rId8"/>
    <p:sldId id="270" r:id="rId9"/>
    <p:sldId id="261" r:id="rId10"/>
    <p:sldId id="268" r:id="rId11"/>
    <p:sldId id="265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Лист1!$A$2:$A$6</c:f>
              <c:strCache>
                <c:ptCount val="5"/>
                <c:pt idx="0">
                  <c:v>Правильные ответы</c:v>
                </c:pt>
                <c:pt idx="4">
                  <c:v>Не правильные ответы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B5C2-22A9-4B39-8D7C-820828626082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8304-A77A-4C57-AF64-CAA7A3198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885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B5C2-22A9-4B39-8D7C-820828626082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8304-A77A-4C57-AF64-CAA7A3198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839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B5C2-22A9-4B39-8D7C-820828626082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8304-A77A-4C57-AF64-CAA7A31980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3977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B5C2-22A9-4B39-8D7C-820828626082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8304-A77A-4C57-AF64-CAA7A3198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966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B5C2-22A9-4B39-8D7C-820828626082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8304-A77A-4C57-AF64-CAA7A31980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1422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B5C2-22A9-4B39-8D7C-820828626082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8304-A77A-4C57-AF64-CAA7A3198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395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B5C2-22A9-4B39-8D7C-820828626082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8304-A77A-4C57-AF64-CAA7A3198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616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B5C2-22A9-4B39-8D7C-820828626082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8304-A77A-4C57-AF64-CAA7A3198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23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B5C2-22A9-4B39-8D7C-820828626082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8304-A77A-4C57-AF64-CAA7A3198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67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B5C2-22A9-4B39-8D7C-820828626082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8304-A77A-4C57-AF64-CAA7A3198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12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B5C2-22A9-4B39-8D7C-820828626082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8304-A77A-4C57-AF64-CAA7A3198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4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B5C2-22A9-4B39-8D7C-820828626082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8304-A77A-4C57-AF64-CAA7A3198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76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B5C2-22A9-4B39-8D7C-820828626082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8304-A77A-4C57-AF64-CAA7A3198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32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B5C2-22A9-4B39-8D7C-820828626082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8304-A77A-4C57-AF64-CAA7A3198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922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B5C2-22A9-4B39-8D7C-820828626082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8304-A77A-4C57-AF64-CAA7A3198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29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B5C2-22A9-4B39-8D7C-820828626082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8304-A77A-4C57-AF64-CAA7A3198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13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8B5C2-22A9-4B39-8D7C-820828626082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D398304-A77A-4C57-AF64-CAA7A3198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9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Презентация к защите проекта</a:t>
            </a:r>
          </a:p>
          <a:p>
            <a:pPr algn="ctr"/>
            <a:r>
              <a:rPr lang="ru-RU" sz="3200" dirty="0" smtClean="0"/>
              <a:t> </a:t>
            </a:r>
            <a:r>
              <a:rPr lang="ru-RU" sz="3200" dirty="0" smtClean="0"/>
              <a:t>«Учебная инсталляция битвы </a:t>
            </a:r>
            <a:br>
              <a:rPr lang="ru-RU" sz="3200" dirty="0" smtClean="0"/>
            </a:br>
            <a:r>
              <a:rPr lang="ru-RU" sz="3200" dirty="0" smtClean="0"/>
              <a:t>Второй мировой войны »</a:t>
            </a:r>
            <a:endParaRPr lang="ru-RU" sz="32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23528" y="198884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Создатели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ru-RU" dirty="0" smtClean="0"/>
              <a:t>Нефедов Никита, Каинов </a:t>
            </a:r>
            <a:r>
              <a:rPr lang="ru-RU" dirty="0" smtClean="0"/>
              <a:t>Иван </a:t>
            </a:r>
            <a:r>
              <a:rPr lang="ru-RU" dirty="0" smtClean="0"/>
              <a:t>и </a:t>
            </a:r>
            <a:r>
              <a:rPr lang="ru-RU" dirty="0" err="1" smtClean="0"/>
              <a:t>Потоцкий</a:t>
            </a:r>
            <a:r>
              <a:rPr lang="ru-RU" dirty="0" smtClean="0"/>
              <a:t> Никита.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068960"/>
            <a:ext cx="4536504" cy="316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9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662653249"/>
              </p:ext>
            </p:extLst>
          </p:nvPr>
        </p:nvGraphicFramePr>
        <p:xfrm>
          <a:off x="755576" y="1196752"/>
          <a:ext cx="60960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260648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Результаты викторины по уроку.</a:t>
            </a:r>
          </a:p>
        </p:txBody>
      </p:sp>
    </p:spTree>
    <p:extLst>
      <p:ext uri="{BB962C8B-B14F-4D97-AF65-F5344CB8AC3E}">
        <p14:creationId xmlns:p14="http://schemas.microsoft.com/office/powerpoint/2010/main" val="366425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80528" y="26064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Продукт №1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75556" y="1484784"/>
            <a:ext cx="7128792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нем использовалась земля для рассады, сушенный мох, модели танков фирмы «Звезда».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6990693" cy="40860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90872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</a:t>
            </a:r>
            <a:r>
              <a:rPr lang="ru-RU" dirty="0" smtClean="0"/>
              <a:t>нсталляция </a:t>
            </a:r>
            <a:r>
              <a:rPr lang="ru-RU" dirty="0" smtClean="0"/>
              <a:t>танкового сражения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64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0528" y="26064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Продукт №2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763688" y="1075021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Презентация к </a:t>
            </a:r>
            <a:r>
              <a:rPr lang="ru-RU" dirty="0" smtClean="0"/>
              <a:t>инсталляции </a:t>
            </a:r>
            <a:r>
              <a:rPr lang="ru-RU" dirty="0" smtClean="0"/>
              <a:t>в печатном виде.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38092"/>
            <a:ext cx="705678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9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420888"/>
            <a:ext cx="72939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 за внимание!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5121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Цели и задачи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1500174"/>
            <a:ext cx="6809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</a:t>
            </a:r>
            <a:r>
              <a:rPr lang="ru-RU" dirty="0"/>
              <a:t>: кратко рассказать </a:t>
            </a:r>
            <a:r>
              <a:rPr lang="ru-RU" dirty="0" smtClean="0"/>
              <a:t>о</a:t>
            </a:r>
            <a:r>
              <a:rPr lang="en-US" dirty="0" smtClean="0"/>
              <a:t> </a:t>
            </a:r>
            <a:r>
              <a:rPr lang="ru-RU" dirty="0" smtClean="0"/>
              <a:t>тактике танков </a:t>
            </a:r>
            <a:r>
              <a:rPr lang="ru-RU" dirty="0"/>
              <a:t>вермахта в период </a:t>
            </a:r>
            <a:r>
              <a:rPr lang="ru-RU" dirty="0" smtClean="0"/>
              <a:t>Второй мировой войны в 1943</a:t>
            </a:r>
            <a:r>
              <a:rPr lang="en-US" dirty="0" smtClean="0"/>
              <a:t> </a:t>
            </a:r>
            <a:r>
              <a:rPr lang="ru-RU" dirty="0" smtClean="0"/>
              <a:t>году</a:t>
            </a:r>
            <a:r>
              <a:rPr lang="ru-RU" dirty="0"/>
              <a:t>, а также сделать </a:t>
            </a:r>
            <a:r>
              <a:rPr lang="ru-RU" dirty="0" smtClean="0"/>
              <a:t>инсталляцию </a:t>
            </a:r>
            <a:r>
              <a:rPr lang="ru-RU" dirty="0" smtClean="0"/>
              <a:t>одной </a:t>
            </a:r>
            <a:r>
              <a:rPr lang="ru-RU" dirty="0"/>
              <a:t>из битв с участием танковых войск Вермахта и армии СССР.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4629" y="2700503"/>
            <a:ext cx="69539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Задачи: организовать группу, найти информацию о танках Вермахта</a:t>
            </a:r>
            <a:r>
              <a:rPr lang="ru-RU" dirty="0" smtClean="0"/>
              <a:t>, найти </a:t>
            </a:r>
            <a:r>
              <a:rPr lang="ru-RU" dirty="0"/>
              <a:t>информацию о </a:t>
            </a:r>
            <a:r>
              <a:rPr lang="ru-RU" dirty="0" smtClean="0"/>
              <a:t>битвах </a:t>
            </a:r>
            <a:r>
              <a:rPr lang="ru-RU" dirty="0" smtClean="0"/>
              <a:t>по </a:t>
            </a:r>
            <a:r>
              <a:rPr lang="ru-RU" dirty="0" smtClean="0"/>
              <a:t>которым </a:t>
            </a:r>
            <a:r>
              <a:rPr lang="ru-RU" dirty="0"/>
              <a:t>будем </a:t>
            </a:r>
            <a:r>
              <a:rPr lang="ru-RU" dirty="0" smtClean="0"/>
              <a:t>делать </a:t>
            </a:r>
            <a:r>
              <a:rPr lang="ru-RU" dirty="0" smtClean="0"/>
              <a:t>инсталляцию</a:t>
            </a:r>
            <a:r>
              <a:rPr lang="ru-RU" dirty="0" smtClean="0"/>
              <a:t>, </a:t>
            </a:r>
            <a:r>
              <a:rPr lang="ru-RU" dirty="0"/>
              <a:t>найти материалы </a:t>
            </a:r>
            <a:r>
              <a:rPr lang="ru-RU" dirty="0" smtClean="0"/>
              <a:t>для </a:t>
            </a:r>
            <a:r>
              <a:rPr lang="ru-RU" dirty="0" smtClean="0"/>
              <a:t>инсталляции</a:t>
            </a:r>
            <a:r>
              <a:rPr lang="ru-RU" dirty="0" smtClean="0"/>
              <a:t>, </a:t>
            </a:r>
            <a:r>
              <a:rPr lang="ru-RU" dirty="0" smtClean="0"/>
              <a:t>сделать </a:t>
            </a:r>
            <a:r>
              <a:rPr lang="ru-RU" dirty="0" smtClean="0"/>
              <a:t>инсталляцию, </a:t>
            </a:r>
            <a:r>
              <a:rPr lang="ru-RU" dirty="0" smtClean="0"/>
              <a:t>презентацию к </a:t>
            </a:r>
            <a:r>
              <a:rPr lang="ru-RU" dirty="0" smtClean="0"/>
              <a:t>инсталляции, </a:t>
            </a:r>
            <a:r>
              <a:rPr lang="ru-RU" dirty="0" smtClean="0"/>
              <a:t>текст урока, </a:t>
            </a:r>
            <a:r>
              <a:rPr lang="ru-RU" dirty="0"/>
              <a:t>а также рассказ, написать речь для защиты проекта, сделать презентацию к защите, защитить проект.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4629" y="4823286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Продукт: </a:t>
            </a:r>
            <a:r>
              <a:rPr lang="ru-RU" dirty="0" smtClean="0"/>
              <a:t>инсталляция </a:t>
            </a:r>
            <a:r>
              <a:rPr lang="ru-RU" dirty="0" smtClean="0"/>
              <a:t>битвы </a:t>
            </a:r>
            <a:r>
              <a:rPr lang="ru-RU" dirty="0"/>
              <a:t>с подписями о </a:t>
            </a:r>
            <a:r>
              <a:rPr lang="ru-RU" dirty="0" smtClean="0"/>
              <a:t>танках, текст к уроку, викторина по тексту, презентация к </a:t>
            </a:r>
            <a:r>
              <a:rPr lang="ru-RU" dirty="0" smtClean="0"/>
              <a:t>инсталляции</a:t>
            </a:r>
            <a:r>
              <a:rPr lang="ru-RU" dirty="0" smtClean="0"/>
              <a:t>, </a:t>
            </a:r>
            <a:r>
              <a:rPr lang="ru-RU" dirty="0" smtClean="0"/>
              <a:t>текст о тактике немецких танковых войск и их оснащении.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967" y="3456089"/>
            <a:ext cx="5865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Проблемы: Мало </a:t>
            </a:r>
            <a:r>
              <a:rPr lang="ru-RU" dirty="0"/>
              <a:t>кто представляет тактику немецких войск в </a:t>
            </a:r>
            <a:r>
              <a:rPr lang="ru-RU" dirty="0" smtClean="0"/>
              <a:t>период Второй мировой войны. </a:t>
            </a:r>
            <a:r>
              <a:rPr lang="ru-RU" dirty="0"/>
              <a:t>В этом проекте мы постараемся сделать хорошую, а главное понятную </a:t>
            </a:r>
            <a:r>
              <a:rPr lang="ru-RU" dirty="0" smtClean="0"/>
              <a:t>учебную инсталляцию.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22967" y="1700808"/>
            <a:ext cx="60092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Актуальность: Мы заинтересованы в этой теме так как, мы </a:t>
            </a:r>
            <a:r>
              <a:rPr lang="ru-RU" dirty="0" smtClean="0"/>
              <a:t>(</a:t>
            </a:r>
            <a:r>
              <a:rPr lang="ru-RU" dirty="0" smtClean="0"/>
              <a:t>участники </a:t>
            </a:r>
            <a:r>
              <a:rPr lang="ru-RU" dirty="0"/>
              <a:t>проекта) увлекаемся </a:t>
            </a:r>
            <a:r>
              <a:rPr lang="ru-RU" dirty="0" smtClean="0"/>
              <a:t>танками Второй мировой войны, </a:t>
            </a:r>
            <a:r>
              <a:rPr lang="ru-RU" dirty="0" smtClean="0"/>
              <a:t>как и многие наши сверстники. Наш </a:t>
            </a:r>
            <a:r>
              <a:rPr lang="ru-RU" dirty="0"/>
              <a:t>продукт </a:t>
            </a:r>
            <a:r>
              <a:rPr lang="ru-RU" dirty="0" smtClean="0"/>
              <a:t> предназначен для </a:t>
            </a:r>
            <a:r>
              <a:rPr lang="ru-RU" dirty="0"/>
              <a:t>рассмотрения </a:t>
            </a:r>
            <a:r>
              <a:rPr lang="ru-RU" dirty="0" smtClean="0"/>
              <a:t>танков Второй мировой войны, </a:t>
            </a:r>
            <a:r>
              <a:rPr lang="ru-RU" dirty="0"/>
              <a:t>а также для сравнения армий СССР и 3 рейха.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52536" y="404664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Актуальность и проблемы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80528" y="40466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Внутренние проблемы проекта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41277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Проблема с тем, что мы поздно начали работу. </a:t>
            </a:r>
          </a:p>
          <a:p>
            <a:pPr marL="342900" indent="-342900">
              <a:buAutoNum type="arabicPeriod"/>
            </a:pPr>
            <a:r>
              <a:rPr lang="ru-RU" dirty="0" smtClean="0"/>
              <a:t>Мы долго не могли нарисовать рекламу.</a:t>
            </a:r>
          </a:p>
        </p:txBody>
      </p:sp>
      <p:pic>
        <p:nvPicPr>
          <p:cNvPr id="2052" name="Picture 4" descr="Картинки по запросу конфли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45" y="2996952"/>
            <a:ext cx="51435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428604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Участники и их задачи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2060848"/>
            <a:ext cx="6192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Нефедов Никита </a:t>
            </a:r>
            <a:r>
              <a:rPr lang="ru-RU" dirty="0" smtClean="0"/>
              <a:t>– Руководитель.  Создание инсталляции, поиск информации о танках, создание текста и презентации к инсталляции, помощь в корректировке текста урока, создание защитной презентации.</a:t>
            </a:r>
          </a:p>
          <a:p>
            <a:r>
              <a:rPr lang="ru-RU" b="1" dirty="0" smtClean="0"/>
              <a:t>Каинов </a:t>
            </a:r>
            <a:r>
              <a:rPr lang="ru-RU" b="1" dirty="0" smtClean="0"/>
              <a:t>Иван </a:t>
            </a:r>
            <a:r>
              <a:rPr lang="ru-RU" dirty="0" smtClean="0"/>
              <a:t>– Участник. Создание </a:t>
            </a:r>
            <a:r>
              <a:rPr lang="ru-RU" dirty="0" smtClean="0"/>
              <a:t>инсталляции, </a:t>
            </a:r>
            <a:r>
              <a:rPr lang="ru-RU" dirty="0" smtClean="0"/>
              <a:t>помощь в поиске информации, проведение урока, создание защитной презентации.</a:t>
            </a:r>
          </a:p>
          <a:p>
            <a:r>
              <a:rPr lang="ru-RU" b="1" dirty="0" smtClean="0"/>
              <a:t>Никита </a:t>
            </a:r>
            <a:r>
              <a:rPr lang="ru-RU" b="1" dirty="0" err="1" smtClean="0"/>
              <a:t>Потоцкий</a:t>
            </a:r>
            <a:r>
              <a:rPr lang="ru-RU" b="1" dirty="0" smtClean="0"/>
              <a:t> </a:t>
            </a:r>
            <a:r>
              <a:rPr lang="ru-RU" dirty="0" smtClean="0"/>
              <a:t>– Участник. Создание </a:t>
            </a:r>
            <a:r>
              <a:rPr lang="ru-RU" dirty="0" smtClean="0"/>
              <a:t>инсталляции, </a:t>
            </a:r>
            <a:r>
              <a:rPr lang="ru-RU" dirty="0" smtClean="0"/>
              <a:t>создание </a:t>
            </a:r>
            <a:r>
              <a:rPr lang="ru-RU" dirty="0"/>
              <a:t>рекламы</a:t>
            </a:r>
            <a:r>
              <a:rPr lang="ru-RU" dirty="0" smtClean="0"/>
              <a:t>,</a:t>
            </a:r>
            <a:r>
              <a:rPr lang="ru-RU" dirty="0"/>
              <a:t> создание защитной презентации</a:t>
            </a:r>
            <a:r>
              <a:rPr lang="ru-RU" dirty="0" smtClean="0"/>
              <a:t> 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428604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Что у нас получилось.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357298"/>
            <a:ext cx="6304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Мы смогли создать </a:t>
            </a:r>
            <a:r>
              <a:rPr lang="ru-RU" dirty="0" smtClean="0"/>
              <a:t>инсталляцию.</a:t>
            </a:r>
            <a:endParaRPr lang="ru-RU" dirty="0" smtClean="0"/>
          </a:p>
          <a:p>
            <a:r>
              <a:rPr lang="ru-RU" dirty="0" smtClean="0"/>
              <a:t>Мы смогли покрасить модели танков.</a:t>
            </a:r>
          </a:p>
          <a:p>
            <a:r>
              <a:rPr lang="ru-RU" dirty="0" smtClean="0"/>
              <a:t>Мы смогли создать текст к презентации  нашего продукта.</a:t>
            </a:r>
          </a:p>
          <a:p>
            <a:r>
              <a:rPr lang="ru-RU" dirty="0" smtClean="0"/>
              <a:t>Мы создали презентацию к </a:t>
            </a:r>
            <a:r>
              <a:rPr lang="ru-RU" dirty="0" smtClean="0"/>
              <a:t>инсталляции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Мы написали текст к уроку.</a:t>
            </a:r>
          </a:p>
          <a:p>
            <a:r>
              <a:rPr lang="ru-RU" dirty="0" smtClean="0"/>
              <a:t>Мы успешно провели урок и викторину по нему.</a:t>
            </a:r>
          </a:p>
          <a:p>
            <a:endParaRPr lang="ru-RU" dirty="0"/>
          </a:p>
        </p:txBody>
      </p:sp>
      <p:pic>
        <p:nvPicPr>
          <p:cNvPr id="3074" name="Picture 2" descr="Картинки по запросу гало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36912"/>
            <a:ext cx="4320480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Что мы не смогли.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632" y="1412776"/>
            <a:ext cx="5944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Мы не смогли нормально сформировать команду.</a:t>
            </a:r>
          </a:p>
          <a:p>
            <a:r>
              <a:rPr lang="ru-RU" dirty="0" smtClean="0"/>
              <a:t>Мы не смогли быстро начать работу.</a:t>
            </a:r>
          </a:p>
        </p:txBody>
      </p:sp>
      <p:pic>
        <p:nvPicPr>
          <p:cNvPr id="4098" name="Picture 2" descr="Картинки по запросу Красный крест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748" y="335699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404664"/>
            <a:ext cx="7500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Проблемы проектного управления</a:t>
            </a:r>
          </a:p>
          <a:p>
            <a:pPr algn="ctr"/>
            <a:r>
              <a:rPr lang="ru-RU" sz="3200" dirty="0" smtClean="0"/>
              <a:t>(По методологии </a:t>
            </a:r>
            <a:r>
              <a:rPr lang="en-US" sz="3200" dirty="0" smtClean="0"/>
              <a:t>Prince2)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05671" y="1628800"/>
            <a:ext cx="59046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Начало </a:t>
            </a:r>
            <a:r>
              <a:rPr lang="ru-RU" b="1" dirty="0" smtClean="0"/>
              <a:t>и запуск проекта.</a:t>
            </a:r>
          </a:p>
          <a:p>
            <a:r>
              <a:rPr lang="ru-RU" i="1" dirty="0" smtClean="0"/>
              <a:t>На стадии запуска проблем не возникло.</a:t>
            </a:r>
            <a:endParaRPr lang="ru-RU" i="1" dirty="0"/>
          </a:p>
          <a:p>
            <a:r>
              <a:rPr lang="ru-RU" b="1" dirty="0"/>
              <a:t>Планирование </a:t>
            </a:r>
            <a:r>
              <a:rPr lang="ru-RU" b="1" dirty="0" smtClean="0"/>
              <a:t>проекта.</a:t>
            </a:r>
          </a:p>
          <a:p>
            <a:r>
              <a:rPr lang="ru-RU" i="1" dirty="0" smtClean="0"/>
              <a:t>На стадии планирования возникли проблемы связанные с разделением проекта на части.</a:t>
            </a:r>
          </a:p>
          <a:p>
            <a:r>
              <a:rPr lang="ru-RU" b="1" dirty="0" smtClean="0"/>
              <a:t>Управление проектом.</a:t>
            </a:r>
          </a:p>
          <a:p>
            <a:r>
              <a:rPr lang="ru-RU" i="1" dirty="0" smtClean="0"/>
              <a:t>На стадии управления проектом также возникли проблемы связанные с тем что у участников проекта были разные уровни мотивации.</a:t>
            </a:r>
          </a:p>
          <a:p>
            <a:r>
              <a:rPr lang="ru-RU" b="1" dirty="0" smtClean="0"/>
              <a:t>Контроль стадий.</a:t>
            </a:r>
          </a:p>
          <a:p>
            <a:r>
              <a:rPr lang="ru-RU" i="1" dirty="0" smtClean="0"/>
              <a:t>Из-за плохого планирования стадии проекта смешались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Управление </a:t>
            </a:r>
            <a:r>
              <a:rPr lang="ru-RU" b="1" dirty="0"/>
              <a:t>производством </a:t>
            </a:r>
            <a:r>
              <a:rPr lang="ru-RU" b="1" dirty="0" smtClean="0"/>
              <a:t>продукта.</a:t>
            </a:r>
          </a:p>
          <a:p>
            <a:r>
              <a:rPr lang="ru-RU" i="1" dirty="0" smtClean="0"/>
              <a:t>На финальной стадии проблем не возникло.</a:t>
            </a:r>
          </a:p>
          <a:p>
            <a:r>
              <a:rPr lang="ru-RU" b="1" dirty="0" smtClean="0"/>
              <a:t>Завершение проекта.</a:t>
            </a:r>
          </a:p>
          <a:p>
            <a:r>
              <a:rPr lang="ru-RU" i="1" dirty="0" smtClean="0"/>
              <a:t>Проблемы: синхронизация сопроводительных документов.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628488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858" y="418312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Что мы поняли во время проекта.</a:t>
            </a:r>
          </a:p>
          <a:p>
            <a:pPr algn="ctr"/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340768"/>
            <a:ext cx="5439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Надо раньше начинать работу над проектом.</a:t>
            </a:r>
          </a:p>
          <a:p>
            <a:r>
              <a:rPr lang="ru-RU" dirty="0" smtClean="0"/>
              <a:t>Надо заранее точно выбирать продукт.</a:t>
            </a:r>
          </a:p>
          <a:p>
            <a:r>
              <a:rPr lang="ru-RU" dirty="0" smtClean="0"/>
              <a:t>Надо лучше планировать работу.</a:t>
            </a:r>
          </a:p>
          <a:p>
            <a:r>
              <a:rPr lang="ru-RU" dirty="0" smtClean="0"/>
              <a:t>Надо точнее распределять обязанности.</a:t>
            </a:r>
            <a:endParaRPr lang="ru-RU" dirty="0"/>
          </a:p>
        </p:txBody>
      </p:sp>
      <p:pic>
        <p:nvPicPr>
          <p:cNvPr id="5124" name="Picture 4" descr="Картинки по запросу Идея лампоч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24944"/>
            <a:ext cx="4392488" cy="351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627</TotalTime>
  <Words>532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sz</dc:creator>
  <cp:lastModifiedBy>Admin</cp:lastModifiedBy>
  <cp:revision>29</cp:revision>
  <dcterms:created xsi:type="dcterms:W3CDTF">2016-12-24T12:38:58Z</dcterms:created>
  <dcterms:modified xsi:type="dcterms:W3CDTF">2017-01-27T22:08:29Z</dcterms:modified>
</cp:coreProperties>
</file>