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4" r:id="rId3"/>
    <p:sldId id="257" r:id="rId4"/>
    <p:sldId id="261" r:id="rId5"/>
    <p:sldId id="258" r:id="rId6"/>
    <p:sldId id="262" r:id="rId7"/>
    <p:sldId id="265" r:id="rId8"/>
    <p:sldId id="263" r:id="rId9"/>
    <p:sldId id="260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8" autoAdjust="0"/>
    <p:restoredTop sz="63872" autoAdjust="0"/>
  </p:normalViewPr>
  <p:slideViewPr>
    <p:cSldViewPr>
      <p:cViewPr>
        <p:scale>
          <a:sx n="50" d="100"/>
          <a:sy n="50" d="100"/>
        </p:scale>
        <p:origin x="-1176" y="-9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F457B7-6D30-4834-B5E9-E439404E01EF}" type="datetimeFigureOut">
              <a:rPr lang="ru-RU" smtClean="0"/>
              <a:t>25.12.2016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B056F-0294-4E68-A9EC-3E221972B6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753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B056F-0294-4E68-A9EC-3E221972B63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562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B056F-0294-4E68-A9EC-3E221972B63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261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Виктор\Desktop\игра 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200799" cy="54726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331640" y="118371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</a:rPr>
              <a:t>Наш проект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902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539552" y="2584202"/>
            <a:ext cx="8136904" cy="1780902"/>
            <a:chOff x="0" y="0"/>
            <a:chExt cx="4083050" cy="82550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9600" cy="825500"/>
            </a:xfrm>
            <a:prstGeom prst="rect">
              <a:avLst/>
            </a:prstGeom>
            <a:noFill/>
            <a:ln w="57150">
              <a:solidFill>
                <a:srgbClr val="0070C0"/>
              </a:solidFill>
            </a:ln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6650" y="6350"/>
              <a:ext cx="603250" cy="819150"/>
            </a:xfrm>
            <a:prstGeom prst="rect">
              <a:avLst/>
            </a:prstGeom>
            <a:noFill/>
            <a:ln w="57150">
              <a:solidFill>
                <a:srgbClr val="0070C0"/>
              </a:solidFill>
            </a:ln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2350" y="0"/>
              <a:ext cx="615950" cy="825500"/>
            </a:xfrm>
            <a:prstGeom prst="rect">
              <a:avLst/>
            </a:prstGeom>
            <a:noFill/>
            <a:ln w="57150">
              <a:solidFill>
                <a:srgbClr val="0070C0"/>
              </a:solidFill>
            </a:ln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0"/>
              <a:ext cx="654050" cy="825500"/>
            </a:xfrm>
            <a:prstGeom prst="rect">
              <a:avLst/>
            </a:prstGeom>
            <a:noFill/>
            <a:ln w="57150">
              <a:solidFill>
                <a:srgbClr val="0070C0"/>
              </a:solidFill>
            </a:ln>
          </p:spPr>
        </p:pic>
      </p:grpSp>
      <p:sp>
        <p:nvSpPr>
          <p:cNvPr id="12" name="TextBox 11"/>
          <p:cNvSpPr txBox="1"/>
          <p:nvPr/>
        </p:nvSpPr>
        <p:spPr>
          <a:xfrm>
            <a:off x="0" y="47667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Цель игрока:</a:t>
            </a:r>
            <a:endParaRPr lang="ru-RU" sz="3600" dirty="0">
              <a:solidFill>
                <a:srgbClr val="FF0000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1907704" y="3481502"/>
            <a:ext cx="648072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4211960" y="3501008"/>
            <a:ext cx="648072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516216" y="3501008"/>
            <a:ext cx="648072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Игровое поле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AutoShape 4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4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6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8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20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2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24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6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28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30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32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34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36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38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40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42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44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AutoShape 46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48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3508375" y="320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AutoShape 50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3660775" y="336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AutoShape 52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3813175" y="3513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AutoShape 54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3965575" y="3665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56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4117975" y="381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58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4270375" y="397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" name="AutoShape 60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4422775" y="412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" name="AutoShape 62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4575175" y="427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5" name="AutoShape 64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4727575" y="442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7" name="AutoShape 66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4879975" y="457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68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5032375" y="473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9" name="AutoShape 70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5184775" y="488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72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5337175" y="503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1" name="AutoShape 74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5489575" y="518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76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5641975" y="534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3" name="AutoShape 78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5794375" y="549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80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5946775" y="564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5" name="AutoShape 82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6099175" y="579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84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6251575" y="595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7" name="AutoShape 86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6403975" y="610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8" name="AutoShape 88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6556375" y="625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9" name="AutoShape 90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6708775" y="640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0" name="AutoShape 92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6861175" y="656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1" name="AutoShape 94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7013575" y="671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2" name="AutoShape 96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7165975" y="686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3" name="AutoShape 98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7318375" y="701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4" name="AutoShape 100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7470775" y="717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5" name="AutoShape 102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7623175" y="7323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6" name="AutoShape 104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7775575" y="7475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7" name="AutoShape 106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7927975" y="762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8" name="AutoShape 108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8080375" y="778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9" name="AutoShape 110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8232775" y="793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0" name="AutoShape 112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8385175" y="808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1" name="AutoShape 114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8537575" y="823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2" name="AutoShape 116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8689975" y="838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3" name="AutoShape 118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8842375" y="854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4" name="AutoShape 120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8994775" y="869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5" name="AutoShape 122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9147175" y="884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6" name="AutoShape 124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9299575" y="899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7" name="AutoShape 126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9451975" y="915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8" name="AutoShape 128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9604375" y="930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9" name="AutoShape 130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9756775" y="945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0" name="AutoShape 132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9909175" y="960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1" name="AutoShape 134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10061575" y="976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2" name="AutoShape 136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10213975" y="991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3" name="AutoShape 138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10366375" y="1006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4" name="AutoShape 140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10518775" y="1021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5" name="AutoShape 142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10671175" y="1037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6" name="AutoShape 144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10823575" y="1052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7" name="AutoShape 146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10975975" y="1067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8" name="AutoShape 148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11128375" y="1082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9" name="AutoShape 150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11280775" y="10980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70" name="AutoShape 152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11433175" y="11133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71" name="AutoShape 154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11585575" y="11285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72" name="AutoShape 156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11737975" y="1143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73" name="AutoShape 158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11890375" y="1159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74" name="AutoShape 160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12042775" y="1174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75" name="AutoShape 162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12195175" y="1189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76" name="AutoShape 164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12347575" y="1204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77" name="AutoShape 166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12499975" y="1219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78" name="AutoShape 168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12652375" y="1235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79" name="AutoShape 170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12804775" y="1250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0" name="AutoShape 172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12957175" y="1265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1" name="AutoShape 174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13109575" y="1280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2" name="AutoShape 176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13261975" y="1296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3" name="AutoShape 178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13414375" y="1311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4" name="AutoShape 180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13566775" y="1326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5" name="AutoShape 182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13719175" y="1341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6" name="AutoShape 184" descr="https://apf.mail.ru/cgi-bin/readmsg/20161224_224817.jpg?id=14826800860000000960%3B0%3B3&amp;x-email=mbod61%40mail.ru&amp;exif=1&amp;bs=2525&amp;bl=2977365&amp;ct=image%2Fjpeg&amp;cn=20161224_224817.jpg&amp;cte=binary"/>
          <p:cNvSpPr>
            <a:spLocks noChangeAspect="1" noChangeArrowheads="1"/>
          </p:cNvSpPr>
          <p:nvPr/>
        </p:nvSpPr>
        <p:spPr bwMode="auto">
          <a:xfrm>
            <a:off x="13871575" y="1357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09" name="Picture 18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31938"/>
            <a:ext cx="659633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79" y="4067186"/>
            <a:ext cx="1728192" cy="218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042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850061"/>
            <a:ext cx="8496944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</a:t>
            </a:r>
            <a:r>
              <a:rPr lang="ru-RU" sz="2800" b="1" dirty="0" smtClean="0"/>
              <a:t>Вопросы хода     </a:t>
            </a:r>
            <a:r>
              <a:rPr lang="ru-RU" sz="2800" b="1" dirty="0">
                <a:solidFill>
                  <a:srgbClr val="FF0000"/>
                </a:solidFill>
              </a:rPr>
              <a:t>«Этап строительства»</a:t>
            </a:r>
            <a:endParaRPr lang="ru-RU" sz="2800" dirty="0">
              <a:solidFill>
                <a:srgbClr val="FF0000"/>
              </a:solidFill>
            </a:endParaRPr>
          </a:p>
          <a:p>
            <a:r>
              <a:rPr lang="ru-RU" dirty="0"/>
              <a:t>                </a:t>
            </a:r>
            <a:r>
              <a:rPr lang="ru-RU" dirty="0" smtClean="0"/>
              <a:t>Цветом </a:t>
            </a:r>
            <a:r>
              <a:rPr lang="ru-RU" dirty="0"/>
              <a:t>выделены правильные ответы.</a:t>
            </a:r>
          </a:p>
          <a:p>
            <a:r>
              <a:rPr lang="ru-RU" b="1" dirty="0"/>
              <a:t>                        Вопросы к этапу «Проект»</a:t>
            </a:r>
            <a:endParaRPr lang="ru-RU" dirty="0"/>
          </a:p>
          <a:p>
            <a:r>
              <a:rPr lang="ru-RU" b="1" dirty="0"/>
              <a:t>1. Какой ответ правильный? При проектировании ГЭС:</a:t>
            </a:r>
            <a:endParaRPr lang="ru-RU" dirty="0"/>
          </a:p>
          <a:p>
            <a:r>
              <a:rPr lang="ru-RU" u="sng" dirty="0">
                <a:solidFill>
                  <a:schemeClr val="accent6">
                    <a:lumMod val="75000"/>
                  </a:schemeClr>
                </a:solidFill>
              </a:rPr>
              <a:t>а) разрабатывается её математическая модель</a:t>
            </a:r>
          </a:p>
          <a:p>
            <a:r>
              <a:rPr lang="ru-RU" dirty="0"/>
              <a:t>б) производится отлов всей рыбы на речном участке будущего строительства</a:t>
            </a:r>
          </a:p>
          <a:p>
            <a:r>
              <a:rPr lang="ru-RU" b="1" dirty="0"/>
              <a:t>2. Где выгоднее и дешевле строить ГЭС?</a:t>
            </a:r>
            <a:endParaRPr lang="ru-RU" dirty="0"/>
          </a:p>
          <a:p>
            <a:r>
              <a:rPr lang="ru-RU" dirty="0"/>
              <a:t>б) в местах, где река впадает в море</a:t>
            </a:r>
          </a:p>
          <a:p>
            <a:r>
              <a:rPr lang="ru-RU" u="sng" dirty="0" smtClean="0">
                <a:solidFill>
                  <a:schemeClr val="accent6">
                    <a:lumMod val="75000"/>
                  </a:schemeClr>
                </a:solidFill>
              </a:rPr>
              <a:t>а</a:t>
            </a:r>
            <a:r>
              <a:rPr lang="ru-RU" u="sng" dirty="0">
                <a:solidFill>
                  <a:schemeClr val="accent6">
                    <a:lumMod val="75000"/>
                  </a:schemeClr>
                </a:solidFill>
              </a:rPr>
              <a:t>) на горных реках с большим уклоном</a:t>
            </a:r>
          </a:p>
          <a:p>
            <a:r>
              <a:rPr lang="ru-RU" b="1" dirty="0" smtClean="0"/>
              <a:t>3</a:t>
            </a:r>
            <a:r>
              <a:rPr lang="ru-RU" b="1" dirty="0"/>
              <a:t>. Какой ответ верен? Перед началом создания водохранилища:</a:t>
            </a:r>
            <a:endParaRPr lang="ru-RU" dirty="0"/>
          </a:p>
          <a:p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а) определяются площади затапливаемых земель</a:t>
            </a:r>
          </a:p>
          <a:p>
            <a:r>
              <a:rPr lang="ru-RU" dirty="0"/>
              <a:t>б) из зоны затопления переносятся все строения и сооружения</a:t>
            </a:r>
          </a:p>
          <a:p>
            <a:r>
              <a:rPr lang="ru-RU" b="1" dirty="0"/>
              <a:t>4. Какого специалиста Вы бы не взяли в состав группы разработчиков проекта строительства ГЭС?</a:t>
            </a:r>
            <a:endParaRPr lang="ru-RU" dirty="0"/>
          </a:p>
          <a:p>
            <a:r>
              <a:rPr lang="ru-RU" dirty="0"/>
              <a:t>а) геолога</a:t>
            </a:r>
          </a:p>
          <a:p>
            <a:r>
              <a:rPr lang="ru-RU" dirty="0"/>
              <a:t>б) гидротехника</a:t>
            </a:r>
          </a:p>
          <a:p>
            <a:r>
              <a:rPr lang="ru-RU" u="sng" dirty="0">
                <a:solidFill>
                  <a:schemeClr val="accent6">
                    <a:lumMod val="75000"/>
                  </a:schemeClr>
                </a:solidFill>
              </a:rPr>
              <a:t>в) </a:t>
            </a:r>
            <a:r>
              <a:rPr lang="ru-RU" u="sng" dirty="0" smtClean="0">
                <a:solidFill>
                  <a:schemeClr val="accent6">
                    <a:lumMod val="75000"/>
                  </a:schemeClr>
                </a:solidFill>
              </a:rPr>
              <a:t>гидронавта</a:t>
            </a:r>
            <a:endParaRPr lang="ru-RU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68098"/>
            <a:ext cx="3393598" cy="4061102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5" name="Рисунок 4" descr="C:\Users\Виктор\Desktop\mini_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68098"/>
            <a:ext cx="3393598" cy="4061102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7" name="Рисунок 6" descr="http://auto-high.ru/wp-content/uploads/faq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68098"/>
            <a:ext cx="3393597" cy="406110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0" y="1166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Обучение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90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7667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err="1" smtClean="0">
                <a:solidFill>
                  <a:srgbClr val="FF0000"/>
                </a:solidFill>
              </a:rPr>
              <a:t>Коммуникативность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26364"/>
            <a:ext cx="3312368" cy="405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418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84784"/>
            <a:ext cx="648072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1547664" y="2420888"/>
            <a:ext cx="6192688" cy="3253681"/>
            <a:chOff x="1403648" y="1183431"/>
            <a:chExt cx="6192688" cy="3253681"/>
          </a:xfrm>
        </p:grpSpPr>
        <p:pic>
          <p:nvPicPr>
            <p:cNvPr id="2" name="Рисунок 1" descr="C:\Users\Виктор\AppData\Local\Microsoft\Windows\Temporary Internet Files\Content.Word\stock-photo-men-shaking-hands-as-a-sign-of-friendship-and-agreement-66224323.jp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1183431"/>
              <a:ext cx="1800200" cy="1440160"/>
            </a:xfrm>
            <a:prstGeom prst="rect">
              <a:avLst/>
            </a:prstGeom>
            <a:noFill/>
            <a:ln w="76200">
              <a:solidFill>
                <a:srgbClr val="0070C0"/>
              </a:solidFill>
            </a:ln>
          </p:spPr>
        </p:pic>
        <p:pic>
          <p:nvPicPr>
            <p:cNvPr id="3" name="Рисунок 2" descr="C:\Users\Виктор\Desktop\investirovanie-v-zoloto.jp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6967" y="1204000"/>
              <a:ext cx="1699369" cy="1440160"/>
            </a:xfrm>
            <a:prstGeom prst="rect">
              <a:avLst/>
            </a:prstGeom>
            <a:noFill/>
            <a:ln w="76200">
              <a:solidFill>
                <a:srgbClr val="0070C0"/>
              </a:solidFill>
            </a:ln>
          </p:spPr>
        </p:pic>
        <p:pic>
          <p:nvPicPr>
            <p:cNvPr id="4" name="Рисунок 3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1196753"/>
              <a:ext cx="1584176" cy="1440159"/>
            </a:xfrm>
            <a:prstGeom prst="rect">
              <a:avLst/>
            </a:prstGeom>
            <a:noFill/>
            <a:ln w="76200">
              <a:solidFill>
                <a:srgbClr val="0070C0"/>
              </a:solidFill>
            </a:ln>
          </p:spPr>
        </p:pic>
        <p:pic>
          <p:nvPicPr>
            <p:cNvPr id="5" name="Рисунок 4" descr="http://media.karelia.pro/13/0c22d4f646ea7c4998e8e73208a42fbb.jp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1115" y="3068960"/>
              <a:ext cx="1808837" cy="1368152"/>
            </a:xfrm>
            <a:prstGeom prst="rect">
              <a:avLst/>
            </a:prstGeom>
            <a:noFill/>
            <a:ln w="76200">
              <a:solidFill>
                <a:srgbClr val="0070C0"/>
              </a:solidFill>
            </a:ln>
          </p:spPr>
        </p:pic>
        <p:pic>
          <p:nvPicPr>
            <p:cNvPr id="6" name="Рисунок 5" descr="http://previews.123rf.com/images/texelart/texelart1410/texelart141000006/32568403-3d-white-people-Wallet-full-of-coins-Save-concept-Domestic--Stock-Photo.jp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3068960"/>
              <a:ext cx="1800200" cy="1368152"/>
            </a:xfrm>
            <a:prstGeom prst="rect">
              <a:avLst/>
            </a:prstGeom>
            <a:noFill/>
            <a:ln w="76200">
              <a:solidFill>
                <a:srgbClr val="0070C0"/>
              </a:solidFill>
            </a:ln>
          </p:spPr>
        </p:pic>
      </p:grpSp>
      <p:sp>
        <p:nvSpPr>
          <p:cNvPr id="16" name="TextBox 15"/>
          <p:cNvSpPr txBox="1"/>
          <p:nvPr/>
        </p:nvSpPr>
        <p:spPr>
          <a:xfrm>
            <a:off x="0" y="33265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err="1" smtClean="0">
                <a:solidFill>
                  <a:srgbClr val="FF0000"/>
                </a:solidFill>
              </a:rPr>
              <a:t>Играбильность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37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4868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«Пилотная игра»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68760"/>
            <a:ext cx="5328592" cy="512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1835696" y="1288184"/>
            <a:ext cx="5328592" cy="5107932"/>
            <a:chOff x="1835696" y="1288184"/>
            <a:chExt cx="5328592" cy="5107932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1288186"/>
              <a:ext cx="2952328" cy="5107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4772400" y="1288184"/>
              <a:ext cx="2391888" cy="5107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3475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294" r="34369"/>
          <a:stretch/>
        </p:blipFill>
        <p:spPr bwMode="auto">
          <a:xfrm>
            <a:off x="2771800" y="2204864"/>
            <a:ext cx="3511818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0466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</a:rPr>
              <a:t>Спасибо за внимание!!!</a:t>
            </a:r>
            <a:endParaRPr lang="ru-RU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31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19672" y="4627002"/>
            <a:ext cx="59046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Консультант: Наумов А. Л.</a:t>
            </a:r>
          </a:p>
          <a:p>
            <a:pPr algn="ctr"/>
            <a:r>
              <a:rPr lang="ru-RU" sz="3600" dirty="0" smtClean="0"/>
              <a:t>Руководитель: Бондарь М. В.</a:t>
            </a:r>
          </a:p>
          <a:p>
            <a:pPr algn="ctr"/>
            <a:r>
              <a:rPr lang="ru-RU" sz="3600" dirty="0" smtClean="0"/>
              <a:t>Участник: Комаров Ф. В.</a:t>
            </a:r>
            <a:endParaRPr lang="ru-RU" sz="3600" dirty="0"/>
          </a:p>
        </p:txBody>
      </p:sp>
      <p:sp>
        <p:nvSpPr>
          <p:cNvPr id="3" name="AutoShape 2" descr="https://apf.mail.ru/cgi-bin/readmsg/2016-12-25%2018.36.58_resized_1.jpg?id=14826802630000000196%3B0%3B1&amp;x-email=mbod61%40mail.ru&amp;exif=1&amp;bs=1907&amp;bl=16110&amp;ct=image%2Fjpeg&amp;cn=2016%252d12%252d25%252018.36.58_resized_1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apf.mail.ru/cgi-bin/readmsg/2016-12-25%2018.36.58_resized_1.jpg?id=14826802630000000196%3B0%3B1&amp;x-email=mbod61%40mail.ru&amp;exif=1&amp;bs=1907&amp;bl=16110&amp;ct=image%2Fjpeg&amp;cn=2016%252d12%252d25%252018.36.58_resized_1.jpg&amp;cte=binar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apf.mail.ru/cgi-bin/readmsg/2016-12-25%2018.36.58_resized_1.jpg?id=14826802630000000196%3B0%3B1&amp;x-email=mbod61%40mail.ru&amp;exif=1&amp;bs=1907&amp;bl=16110&amp;ct=image%2Fjpeg&amp;cn=2016%252d12%252d25%252018.36.58_resized_1.jpg&amp;cte=binar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858732"/>
            <a:ext cx="3816424" cy="369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3133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kvvges.rushydro.ru/images/content/kvvges/1712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7200800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166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Почему мы обратились к этой теме?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C:\Users\Виктор\Desktop\bf5ff6260175d46a411eb138f7a7039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7200800" cy="547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https://f.thenews.kz/news/d2/9e98be16ad1345e0ad0909e9f35cc9a3d40da7/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836712"/>
            <a:ext cx="7171204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www.pribaikal.ru/uploads/pics/Bez-imeni-1_8fb72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836712"/>
            <a:ext cx="7171205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926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331640" y="1124744"/>
            <a:ext cx="6336704" cy="5112568"/>
            <a:chOff x="2123728" y="908720"/>
            <a:chExt cx="4824536" cy="4336239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1754583"/>
              <a:ext cx="4824536" cy="3490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Рисунок 2" descr="http://www.yarskonline.ru/upload_files/news/6265_1.jp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936" y="908720"/>
              <a:ext cx="2004060" cy="1493520"/>
            </a:xfrm>
            <a:prstGeom prst="wedgeEllipseCallout">
              <a:avLst/>
            </a:prstGeom>
            <a:noFill/>
            <a:ln>
              <a:noFill/>
            </a:ln>
          </p:spPr>
        </p:pic>
      </p:grpSp>
      <p:sp>
        <p:nvSpPr>
          <p:cNvPr id="4" name="TextBox 3"/>
          <p:cNvSpPr txBox="1"/>
          <p:nvPr/>
        </p:nvSpPr>
        <p:spPr>
          <a:xfrm>
            <a:off x="971600" y="332656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</a:rPr>
              <a:t>Актуальность</a:t>
            </a:r>
          </a:p>
        </p:txBody>
      </p:sp>
    </p:spTree>
    <p:extLst>
      <p:ext uri="{BB962C8B-B14F-4D97-AF65-F5344CB8AC3E}">
        <p14:creationId xmlns:p14="http://schemas.microsoft.com/office/powerpoint/2010/main" val="1211281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16632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</a:rPr>
              <a:t>Проблема </a:t>
            </a:r>
            <a:r>
              <a:rPr lang="ru-RU" sz="3600" dirty="0" smtClean="0">
                <a:solidFill>
                  <a:srgbClr val="FF0000"/>
                </a:solidFill>
              </a:rPr>
              <a:t>проекта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846709"/>
            <a:ext cx="7572375" cy="359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450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8765" y="548680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Цель проекта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545023" y="2132856"/>
            <a:ext cx="8255498" cy="3168352"/>
            <a:chOff x="545023" y="1978565"/>
            <a:chExt cx="8255498" cy="3168352"/>
          </a:xfrm>
        </p:grpSpPr>
        <p:pic>
          <p:nvPicPr>
            <p:cNvPr id="3" name="Рисунок 2" descr="C:\Users\Виктор\AppData\Local\Microsoft\Windows\Temporary Internet Files\Content.Word\Учитель.jp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023" y="2002933"/>
              <a:ext cx="3306897" cy="3143984"/>
            </a:xfrm>
            <a:prstGeom prst="flowChartConnector">
              <a:avLst/>
            </a:prstGeom>
            <a:noFill/>
            <a:ln>
              <a:noFill/>
            </a:ln>
          </p:spPr>
        </p:pic>
        <p:pic>
          <p:nvPicPr>
            <p:cNvPr id="4" name="Рисунок 3" descr="C:\Users\Виктор\Desktop\20161202_145555.jp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3624" y="1978565"/>
              <a:ext cx="3306897" cy="3143984"/>
            </a:xfrm>
            <a:prstGeom prst="flowChartConnector">
              <a:avLst/>
            </a:prstGeom>
            <a:noFill/>
            <a:ln>
              <a:noFill/>
            </a:ln>
          </p:spPr>
        </p:pic>
        <p:grpSp>
          <p:nvGrpSpPr>
            <p:cNvPr id="13" name="Группа 12"/>
            <p:cNvGrpSpPr/>
            <p:nvPr/>
          </p:nvGrpSpPr>
          <p:grpSpPr>
            <a:xfrm>
              <a:off x="3535294" y="2401970"/>
              <a:ext cx="2088232" cy="2088232"/>
              <a:chOff x="3491984" y="2348776"/>
              <a:chExt cx="2088232" cy="2088232"/>
            </a:xfrm>
          </p:grpSpPr>
          <p:sp>
            <p:nvSpPr>
              <p:cNvPr id="10" name="Дуга 9"/>
              <p:cNvSpPr/>
              <p:nvPr/>
            </p:nvSpPr>
            <p:spPr>
              <a:xfrm rot="18973286">
                <a:off x="3491984" y="2348776"/>
                <a:ext cx="2088232" cy="2088232"/>
              </a:xfrm>
              <a:prstGeom prst="arc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Равнобедренный треугольник 11"/>
              <p:cNvSpPr/>
              <p:nvPr/>
            </p:nvSpPr>
            <p:spPr>
              <a:xfrm rot="9256187">
                <a:off x="5281050" y="2649678"/>
                <a:ext cx="129737" cy="310547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4" name="Группа 13"/>
            <p:cNvGrpSpPr/>
            <p:nvPr/>
          </p:nvGrpSpPr>
          <p:grpSpPr>
            <a:xfrm rot="10395846">
              <a:off x="3572692" y="2799408"/>
              <a:ext cx="2088232" cy="2088232"/>
              <a:chOff x="3491984" y="2348776"/>
              <a:chExt cx="2088232" cy="2088232"/>
            </a:xfrm>
          </p:grpSpPr>
          <p:sp>
            <p:nvSpPr>
              <p:cNvPr id="15" name="Дуга 14"/>
              <p:cNvSpPr/>
              <p:nvPr/>
            </p:nvSpPr>
            <p:spPr>
              <a:xfrm rot="18973286">
                <a:off x="3491984" y="2348776"/>
                <a:ext cx="2088232" cy="2088232"/>
              </a:xfrm>
              <a:prstGeom prst="arc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Равнобедренный треугольник 15"/>
              <p:cNvSpPr/>
              <p:nvPr/>
            </p:nvSpPr>
            <p:spPr>
              <a:xfrm rot="9256187">
                <a:off x="5281050" y="2649678"/>
                <a:ext cx="129737" cy="310547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24582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17409" y="404664"/>
            <a:ext cx="35267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Реклама проекта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5" name="Picture 2" descr="C:\Users\Администратор\Documents\1505\Проекты\проект ГЭС\Защита проекта\Картинки для презентации\картинка8 - копия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1898" r="11929" b="3292"/>
          <a:stretch/>
        </p:blipFill>
        <p:spPr bwMode="auto">
          <a:xfrm>
            <a:off x="683568" y="1196752"/>
            <a:ext cx="7992888" cy="522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045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Виктор\Desktop\правила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84782"/>
            <a:ext cx="3240360" cy="4468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Виктор\Desktop\Облож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04" y="1485105"/>
            <a:ext cx="3528392" cy="44681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51520" y="404664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</a:rPr>
              <a:t>Правила игры</a:t>
            </a:r>
          </a:p>
        </p:txBody>
      </p:sp>
    </p:spTree>
    <p:extLst>
      <p:ext uri="{BB962C8B-B14F-4D97-AF65-F5344CB8AC3E}">
        <p14:creationId xmlns:p14="http://schemas.microsoft.com/office/powerpoint/2010/main" val="1541336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16545 3.7037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79 0.00023 L 0.16163 -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845" y="118373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Продукты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5122" name="Picture 2" descr="http://project.gym1505.ru/sites/default/files/styles/large/public/project/proj-8212/prod-8389-igra.jpg?itok=p698NHI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25"/>
          <a:stretch/>
        </p:blipFill>
        <p:spPr bwMode="auto">
          <a:xfrm>
            <a:off x="971600" y="1484784"/>
            <a:ext cx="333370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4548325" y="1484784"/>
            <a:ext cx="3120019" cy="3024337"/>
            <a:chOff x="4548325" y="1484784"/>
            <a:chExt cx="3120019" cy="3024337"/>
          </a:xfrm>
        </p:grpSpPr>
        <p:pic>
          <p:nvPicPr>
            <p:cNvPr id="5126" name="Picture 6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108" t="77439" r="9533" b="2718"/>
            <a:stretch/>
          </p:blipFill>
          <p:spPr bwMode="auto">
            <a:xfrm>
              <a:off x="5709032" y="1484784"/>
              <a:ext cx="1959312" cy="3024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Прямая со стрелкой 3"/>
            <p:cNvCxnSpPr/>
            <p:nvPr/>
          </p:nvCxnSpPr>
          <p:spPr>
            <a:xfrm>
              <a:off x="4548325" y="2924944"/>
              <a:ext cx="815763" cy="0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70511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184</Words>
  <Application>Microsoft Office PowerPoint</Application>
  <PresentationFormat>Экран (4:3)</PresentationFormat>
  <Paragraphs>36</Paragraphs>
  <Slides>16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</dc:creator>
  <cp:lastModifiedBy>Виктор</cp:lastModifiedBy>
  <cp:revision>32</cp:revision>
  <dcterms:created xsi:type="dcterms:W3CDTF">2016-12-25T08:58:56Z</dcterms:created>
  <dcterms:modified xsi:type="dcterms:W3CDTF">2016-12-25T20:53:36Z</dcterms:modified>
</cp:coreProperties>
</file>