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67" r:id="rId3"/>
    <p:sldId id="257" r:id="rId4"/>
    <p:sldId id="261" r:id="rId5"/>
    <p:sldId id="268" r:id="rId6"/>
    <p:sldId id="260" r:id="rId7"/>
    <p:sldId id="265" r:id="rId8"/>
    <p:sldId id="269" r:id="rId9"/>
    <p:sldId id="266" r:id="rId10"/>
    <p:sldId id="270" r:id="rId11"/>
    <p:sldId id="272" r:id="rId12"/>
    <p:sldId id="271" r:id="rId13"/>
    <p:sldId id="264" r:id="rId14"/>
    <p:sldId id="258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72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EB330-0F4F-4122-8DCD-6D266A959F6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79C6-612D-4595-8497-678A76C04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79C6-612D-4595-8497-678A76C04F6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79C6-612D-4595-8497-678A76C04F6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Польза и вред видеоигр</a:t>
            </a:r>
            <a:endParaRPr lang="ru-RU" dirty="0"/>
          </a:p>
        </p:txBody>
      </p:sp>
      <p:pic>
        <p:nvPicPr>
          <p:cNvPr id="4" name="Рисунок 3" descr="360_TronContro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5976664" cy="3361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5013176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Проектная группа: </a:t>
            </a:r>
          </a:p>
          <a:p>
            <a:r>
              <a:rPr lang="ru-RU" dirty="0" smtClean="0"/>
              <a:t>Илья Хмельницкий</a:t>
            </a:r>
          </a:p>
          <a:p>
            <a:r>
              <a:rPr lang="ru-RU" dirty="0" smtClean="0"/>
              <a:t>Илья Раздьяконов</a:t>
            </a:r>
          </a:p>
          <a:p>
            <a:r>
              <a:rPr lang="ru-RU" dirty="0" smtClean="0"/>
              <a:t>Антон Локтионов</a:t>
            </a:r>
          </a:p>
          <a:p>
            <a:r>
              <a:rPr lang="ru-RU" dirty="0" smtClean="0"/>
              <a:t>Консультант - Виталий Сергеевич Маргаритов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56490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Многопользовательская компьютерная игра. Она посвящена противостоянию террористов и подразделений специального назначения</a:t>
            </a:r>
            <a:endParaRPr lang="ru-RU" dirty="0"/>
          </a:p>
        </p:txBody>
      </p:sp>
      <p:pic>
        <p:nvPicPr>
          <p:cNvPr id="4" name="Рисунок 3" descr="photo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-243408"/>
            <a:ext cx="374441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3861048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</a:t>
            </a:r>
            <a:r>
              <a:rPr lang="en-US" dirty="0" smtClean="0"/>
              <a:t>The Sims</a:t>
            </a:r>
            <a:r>
              <a:rPr lang="ru-RU" dirty="0" smtClean="0"/>
              <a:t>-однопользовательская видеоигра жанре симулятора жизни.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30696877.jpg"/>
          <p:cNvPicPr/>
          <p:nvPr/>
        </p:nvPicPr>
        <p:blipFill>
          <a:blip r:embed="rId2" cstate="print"/>
          <a:srcRect l="8980" t="16993" r="9557" b="11845"/>
          <a:stretch>
            <a:fillRect/>
          </a:stretch>
        </p:blipFill>
        <p:spPr>
          <a:xfrm>
            <a:off x="2195736" y="260648"/>
            <a:ext cx="525658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en-US" b="1" dirty="0" smtClean="0"/>
              <a:t>Goat Simulator</a:t>
            </a:r>
            <a:r>
              <a:rPr lang="ru-RU" dirty="0" smtClean="0"/>
              <a:t> (рус. Симулятор козла) — видеоигра, выпущенная на персональных компьютерах через сервис цифровой дистрибуции Steam.</a:t>
            </a:r>
            <a:endParaRPr lang="ru-RU" dirty="0"/>
          </a:p>
        </p:txBody>
      </p:sp>
      <p:pic>
        <p:nvPicPr>
          <p:cNvPr id="4" name="Рисунок 3" descr="goat_simulator___icon_by_blagoicons-d8gdq0i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4032448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512763"/>
            <a:ext cx="7772400" cy="91440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268413"/>
            <a:ext cx="8229600" cy="51736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600" dirty="0" smtClean="0"/>
          </a:p>
          <a:p>
            <a:pPr>
              <a:buNone/>
            </a:pPr>
            <a:r>
              <a:rPr lang="ru-RU" sz="8600" dirty="0" smtClean="0"/>
              <a:t> </a:t>
            </a:r>
          </a:p>
          <a:p>
            <a:pPr>
              <a:buNone/>
            </a:pPr>
            <a:endParaRPr lang="ru-RU" sz="8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836712"/>
          <a:ext cx="8009279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20080"/>
                <a:gridCol w="936104"/>
                <a:gridCol w="736471"/>
                <a:gridCol w="1296144"/>
                <a:gridCol w="1368152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Owerwatch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Sims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Cs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go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Minecraft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Герои меча и магии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Симулятор козла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Командная игра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Логика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Английский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Стратегия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Внимание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Отдых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Память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Популярность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Продукт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Итогом  нашей работы </a:t>
            </a:r>
          </a:p>
          <a:p>
            <a:pPr>
              <a:buNone/>
            </a:pPr>
            <a:r>
              <a:rPr lang="ru-RU" sz="2800" dirty="0" smtClean="0"/>
              <a:t>стал буклет </a:t>
            </a:r>
          </a:p>
          <a:p>
            <a:pPr>
              <a:buNone/>
            </a:pPr>
            <a:r>
              <a:rPr lang="ru-RU" sz="2800" dirty="0" smtClean="0"/>
              <a:t>в котором мы</a:t>
            </a:r>
          </a:p>
          <a:p>
            <a:pPr>
              <a:buNone/>
            </a:pPr>
            <a:r>
              <a:rPr lang="ru-RU" sz="2800" dirty="0" smtClean="0"/>
              <a:t>описали жанры, сами</a:t>
            </a:r>
          </a:p>
          <a:p>
            <a:pPr>
              <a:buNone/>
            </a:pPr>
            <a:r>
              <a:rPr lang="ru-RU" sz="2800" dirty="0" smtClean="0"/>
              <a:t>видеоигры и </a:t>
            </a:r>
          </a:p>
          <a:p>
            <a:pPr>
              <a:buNone/>
            </a:pPr>
            <a:r>
              <a:rPr lang="ru-RU" sz="2800" dirty="0" smtClean="0"/>
              <a:t>рассказали</a:t>
            </a:r>
          </a:p>
          <a:p>
            <a:pPr>
              <a:buNone/>
            </a:pPr>
            <a:r>
              <a:rPr lang="ru-RU" sz="2800" dirty="0" smtClean="0"/>
              <a:t>об их пользе и вреде.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716016" y="1628800"/>
            <a:ext cx="4110536" cy="3600400"/>
            <a:chOff x="821505" y="571480"/>
            <a:chExt cx="7500991" cy="5715040"/>
          </a:xfrm>
        </p:grpSpPr>
        <p:pic>
          <p:nvPicPr>
            <p:cNvPr id="22" name="Рисунок 21" descr="depositphotos_2769310-Digital-program-code-and-American-ma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506" y="642918"/>
              <a:ext cx="7500990" cy="5643602"/>
            </a:xfrm>
            <a:prstGeom prst="rect">
              <a:avLst/>
            </a:prstGeom>
          </p:spPr>
        </p:pic>
        <p:pic>
          <p:nvPicPr>
            <p:cNvPr id="23" name="Рисунок 22" descr="360_TronControll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505" y="642918"/>
              <a:ext cx="2413610" cy="1357322"/>
            </a:xfrm>
            <a:prstGeom prst="rect">
              <a:avLst/>
            </a:prstGeom>
          </p:spPr>
        </p:pic>
        <p:pic>
          <p:nvPicPr>
            <p:cNvPr id="24" name="Рисунок 23" descr="52749_9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0727" y="642918"/>
              <a:ext cx="2571741" cy="1928806"/>
            </a:xfrm>
            <a:prstGeom prst="rect">
              <a:avLst/>
            </a:prstGeom>
          </p:spPr>
        </p:pic>
        <p:sp>
          <p:nvSpPr>
            <p:cNvPr id="25" name="TextBox 7"/>
            <p:cNvSpPr txBox="1"/>
            <p:nvPr/>
          </p:nvSpPr>
          <p:spPr>
            <a:xfrm>
              <a:off x="5750727" y="571480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Кто прав?</a:t>
              </a:r>
              <a:endParaRPr lang="ru-RU" dirty="0"/>
            </a:p>
          </p:txBody>
        </p:sp>
        <p:pic>
          <p:nvPicPr>
            <p:cNvPr id="26" name="Рисунок 25" descr="2094140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1505" y="2428868"/>
              <a:ext cx="2539683" cy="2539683"/>
            </a:xfrm>
            <a:prstGeom prst="rect">
              <a:avLst/>
            </a:prstGeom>
          </p:spPr>
        </p:pic>
        <p:sp>
          <p:nvSpPr>
            <p:cNvPr id="27" name="TextBox 10"/>
            <p:cNvSpPr txBox="1"/>
            <p:nvPr/>
          </p:nvSpPr>
          <p:spPr>
            <a:xfrm>
              <a:off x="1250133" y="2714620"/>
              <a:ext cx="1643074" cy="1895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>
                  <a:solidFill>
                    <a:srgbClr val="FF0000"/>
                  </a:solidFill>
                </a:rPr>
                <a:t>Вредна или полезна ваша любимая видеоигра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28" name="Рисунок 27" descr="i (4).jpg"/>
            <p:cNvPicPr>
              <a:picLocks noChangeAspect="1"/>
            </p:cNvPicPr>
            <p:nvPr/>
          </p:nvPicPr>
          <p:blipFill>
            <a:blip r:embed="rId7" cstate="print"/>
            <a:srcRect l="332" t="3571" r="6645" b="25000"/>
            <a:stretch>
              <a:fillRect/>
            </a:stretch>
          </p:blipFill>
          <p:spPr>
            <a:xfrm rot="16200000">
              <a:off x="6607983" y="4572008"/>
              <a:ext cx="2000264" cy="1428760"/>
            </a:xfrm>
            <a:prstGeom prst="rect">
              <a:avLst/>
            </a:prstGeom>
          </p:spPr>
        </p:pic>
        <p:sp>
          <p:nvSpPr>
            <p:cNvPr id="29" name="TextBox 13"/>
            <p:cNvSpPr txBox="1"/>
            <p:nvPr/>
          </p:nvSpPr>
          <p:spPr>
            <a:xfrm>
              <a:off x="6893735" y="4214817"/>
              <a:ext cx="1214446" cy="49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 smtClean="0"/>
                <a:t>Открой и узнаешь</a:t>
              </a:r>
              <a:endParaRPr lang="ru-RU" sz="1200" dirty="0"/>
            </a:p>
          </p:txBody>
        </p:sp>
        <p:pic>
          <p:nvPicPr>
            <p:cNvPr id="30" name="Рисунок 29" descr="i (5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0463" y="3143248"/>
              <a:ext cx="2886637" cy="15954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 сожалению, мы не доработали критерии эффективности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Но, мы считаем что у нас получился  полезный буклет, который поможет рассказать о видеоиграх родителям и доказать, что и от видеоигр бывает польза</a:t>
            </a:r>
            <a:endParaRPr lang="en-US" dirty="0" smtClean="0"/>
          </a:p>
        </p:txBody>
      </p:sp>
      <p:pic>
        <p:nvPicPr>
          <p:cNvPr id="4" name="Рисунок 3" descr="eeab53ca5c5285d7a00f4d54f2fb77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293096"/>
            <a:ext cx="2592288" cy="222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Актуальность нашего проекта заключается в том что из-за негативного мнения о видеоиграх родители не подпускают детей к компьютеру.</a:t>
            </a:r>
            <a:endParaRPr lang="ru-RU" dirty="0"/>
          </a:p>
        </p:txBody>
      </p:sp>
      <p:pic>
        <p:nvPicPr>
          <p:cNvPr id="4" name="Рисунок 3" descr="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84984"/>
            <a:ext cx="5112568" cy="2556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самом начале, когда нас посетила идея этого проекта мы поставили цель доказать вредны или полезны видеоигры.</a:t>
            </a:r>
          </a:p>
        </p:txBody>
      </p:sp>
      <p:pic>
        <p:nvPicPr>
          <p:cNvPr id="4" name="Рисунок 3" descr="1478262128_3-preimuschestva-videoi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24944"/>
            <a:ext cx="4824536" cy="3076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3861048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Достижение 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8707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Мы распределили роли в нашей группе и каждый делал свою часть.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Илья Хмельницкий </a:t>
            </a:r>
            <a:r>
              <a:rPr lang="ru-RU" dirty="0" smtClean="0"/>
              <a:t>– составлял опрос, готовил материалы для буклета и его оформлял, занимался портфолио и пояснительной запиской, презентацией к защите.</a:t>
            </a:r>
          </a:p>
          <a:p>
            <a:pPr>
              <a:buNone/>
            </a:pPr>
            <a:r>
              <a:rPr lang="ru-RU" i="1" dirty="0" smtClean="0"/>
              <a:t>   Илья Раздьяконов </a:t>
            </a:r>
            <a:r>
              <a:rPr lang="ru-RU" dirty="0" smtClean="0"/>
              <a:t>- готовил материал для буклета по своим видеоиграм, проводил опрос, создавал рекламу.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Антон Локтионов </a:t>
            </a:r>
            <a:r>
              <a:rPr lang="ru-RU" dirty="0" smtClean="0"/>
              <a:t>- готовил  материал для буклета, создавал рекламу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</a:t>
            </a:r>
            <a:br>
              <a:rPr lang="ru-RU" dirty="0" smtClean="0"/>
            </a:br>
            <a:r>
              <a:rPr lang="ru-RU" dirty="0" smtClean="0"/>
              <a:t>Шаг первый: проведение 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283152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Вопросы были заданы такие:</a:t>
            </a:r>
          </a:p>
          <a:p>
            <a:pPr>
              <a:buNone/>
            </a:pPr>
            <a:r>
              <a:rPr lang="ru-RU" dirty="0" smtClean="0"/>
              <a:t>Какие ваши 3 любимые  видеоигры?</a:t>
            </a:r>
          </a:p>
          <a:p>
            <a:pPr>
              <a:buNone/>
            </a:pPr>
            <a:r>
              <a:rPr lang="ru-RU" dirty="0" smtClean="0"/>
              <a:t>Чем они вам нравятся?</a:t>
            </a:r>
          </a:p>
          <a:p>
            <a:pPr>
              <a:buNone/>
            </a:pPr>
            <a:r>
              <a:rPr lang="ru-RU" dirty="0" smtClean="0"/>
              <a:t>Сколько вы тратите времени  на игры?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vitaliyivanov.com/wp-content/uploads/2016/01/50bcfe15c7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05064"/>
            <a:ext cx="4715818" cy="262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Шаг второй: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По результам опроса определились 6 самых популярных  игр в нашем классе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Minecraft</a:t>
            </a:r>
            <a:r>
              <a:rPr lang="ru-RU" dirty="0" smtClean="0"/>
              <a:t> 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Owerwatch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Герои меча и магии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Sims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Cs</a:t>
            </a:r>
            <a:r>
              <a:rPr lang="ru-RU" dirty="0" smtClean="0"/>
              <a:t>:</a:t>
            </a:r>
            <a:r>
              <a:rPr lang="en-US" dirty="0" smtClean="0"/>
              <a:t>go</a:t>
            </a:r>
          </a:p>
          <a:p>
            <a:pPr>
              <a:buNone/>
            </a:pPr>
            <a:r>
              <a:rPr lang="ru-RU" dirty="0" smtClean="0"/>
              <a:t>Симулятор козла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Каждый из нас выбрал по две игры и начал их анализировать . </a:t>
            </a:r>
          </a:p>
        </p:txBody>
      </p:sp>
      <p:pic>
        <p:nvPicPr>
          <p:cNvPr id="5" name="Рисунок 4" descr="2094140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3933056"/>
            <a:ext cx="1080120" cy="1008112"/>
          </a:xfrm>
          <a:prstGeom prst="rect">
            <a:avLst/>
          </a:prstGeom>
        </p:spPr>
      </p:pic>
      <p:pic>
        <p:nvPicPr>
          <p:cNvPr id="6" name="Рисунок 5" descr="i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1080120" cy="1152128"/>
          </a:xfrm>
          <a:prstGeom prst="rect">
            <a:avLst/>
          </a:prstGeom>
        </p:spPr>
      </p:pic>
      <p:pic>
        <p:nvPicPr>
          <p:cNvPr id="7" name="Рисунок 6" descr="146401522116952587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152" y="4005064"/>
            <a:ext cx="2232248" cy="1296144"/>
          </a:xfrm>
          <a:prstGeom prst="rect">
            <a:avLst/>
          </a:prstGeom>
        </p:spPr>
      </p:pic>
      <p:pic>
        <p:nvPicPr>
          <p:cNvPr id="8" name="Рисунок 7" descr="photo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2348880"/>
            <a:ext cx="2304256" cy="1800200"/>
          </a:xfrm>
          <a:prstGeom prst="rect">
            <a:avLst/>
          </a:prstGeom>
        </p:spPr>
      </p:pic>
      <p:pic>
        <p:nvPicPr>
          <p:cNvPr id="9" name="Рисунок 8" descr="30696877.jpg"/>
          <p:cNvPicPr/>
          <p:nvPr/>
        </p:nvPicPr>
        <p:blipFill>
          <a:blip r:embed="rId6" cstate="print"/>
          <a:srcRect l="8980" t="16993" r="9557" b="11845"/>
          <a:stretch>
            <a:fillRect/>
          </a:stretch>
        </p:blipFill>
        <p:spPr>
          <a:xfrm>
            <a:off x="3131840" y="2708920"/>
            <a:ext cx="1152128" cy="792088"/>
          </a:xfrm>
          <a:prstGeom prst="rect">
            <a:avLst/>
          </a:prstGeom>
        </p:spPr>
      </p:pic>
      <p:pic>
        <p:nvPicPr>
          <p:cNvPr id="10" name="Рисунок 9" descr="goat_simulator___icon_by_blagoicons-d8gdq0i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95936" y="3861048"/>
            <a:ext cx="1440160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 компьютерная инди-игра, жанр которой -  песочница</a:t>
            </a:r>
            <a:endParaRPr lang="ru-RU" dirty="0"/>
          </a:p>
        </p:txBody>
      </p:sp>
      <p:pic>
        <p:nvPicPr>
          <p:cNvPr id="6" name="Рисунок 5" descr="2094140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548680"/>
            <a:ext cx="403244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Компьютерная игра в жанре пошаговой стратегии с элементами RPG, третья часть в серии Герои Меча и Магии. </a:t>
            </a:r>
            <a:endParaRPr lang="ru-RU" dirty="0"/>
          </a:p>
        </p:txBody>
      </p:sp>
      <p:pic>
        <p:nvPicPr>
          <p:cNvPr id="4" name="Рисунок 3" descr="i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7864" y="548680"/>
            <a:ext cx="256222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Игра является многопользовательским и кооперативным шутером с использованием различных «героев», каждый из которых имеет свои уникальные способности и роль в команде. </a:t>
            </a:r>
            <a:endParaRPr lang="ru-RU" dirty="0"/>
          </a:p>
        </p:txBody>
      </p:sp>
      <p:pic>
        <p:nvPicPr>
          <p:cNvPr id="4" name="Рисунок 3" descr="146401522116952587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571500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238</TotalTime>
  <Words>441</Words>
  <Application>Microsoft Office PowerPoint</Application>
  <PresentationFormat>Экран (4:3)</PresentationFormat>
  <Paragraphs>141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Польза и вред видеоигр</vt:lpstr>
      <vt:lpstr>Актуальность</vt:lpstr>
      <vt:lpstr>Цель</vt:lpstr>
      <vt:lpstr>Достижение цели</vt:lpstr>
      <vt:lpstr>ЗАДАЧИ Шаг первый: проведение опроса</vt:lpstr>
      <vt:lpstr>Шаг второй: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Продукт</vt:lpstr>
      <vt:lpstr>К сожалению, мы не доработали критерии эффективности 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Польза и вред видеоигр</dc:title>
  <dc:creator>Илья</dc:creator>
  <cp:lastModifiedBy>Илья</cp:lastModifiedBy>
  <cp:revision>33</cp:revision>
  <dcterms:created xsi:type="dcterms:W3CDTF">2016-12-25T09:12:49Z</dcterms:created>
  <dcterms:modified xsi:type="dcterms:W3CDTF">2016-12-26T20:12:40Z</dcterms:modified>
</cp:coreProperties>
</file>