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>
  <p:sldMasterIdLst>
    <p:sldMasterId id="2147483659" r:id="rId2"/>
  </p:sldMasterIdLst>
  <p:notesMasterIdLst>
    <p:notesMasterId r:id="rId1"/>
  </p:notesMasterIdLst>
  <p:sldIdLst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12192000" cy="6858000"/>
  <p:notesSz cx="6858000" cy="9144000"/>
</p:presentation>
</file>

<file path=ppt/presProps.xml><?xml version="1.0" encoding="utf-8"?>
<p:presentationPr xmlns:p="http://schemas.openxmlformats.org/presentationml/2006/main" xmlns:a="http://schemas.openxmlformats.org/drawingml/2006/main" xmlns:r="http://schemas.openxmlformats.org/officeDocument/2006/relationships"/>
</file>

<file path=ppt/tableStyles.xml><?xml version="1.0" encoding="utf-8"?>
<a:tblStyleLst xmlns:a="http://schemas.openxmlformats.org/drawingml/2006/main" def="{5C22544A-7EE6-4342-B048-85BDC9FD1C3A}"/>
</file>

<file path=ppt/_rels/presentation.xml.rels><?xml version="1.0" encoding="UTF-8" standalone="yes"?>
<Relationships xmlns="http://schemas.openxmlformats.org/package/2006/relationships"><Relationship Id="rId16" Type="http://schemas.openxmlformats.org/officeDocument/2006/relationships/tableStyles" Target="tableStyles.xml"/><Relationship Id="rId15" Type="http://schemas.openxmlformats.org/officeDocument/2006/relationships/theme" Target="theme/theme1.xml"/><Relationship Id="rId14" Type="http://schemas.openxmlformats.org/officeDocument/2006/relationships/presProps" Target="presProps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3" Type="http://schemas.openxmlformats.org/officeDocument/2006/relationships/slide" Target="slides/slide11.xml"/><Relationship Id="rId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11" Type="http://schemas.openxmlformats.org/officeDocument/2006/relationships/slide" Target="slides/slide9.xml"/><Relationship Id="rId3" Type="http://schemas.openxmlformats.org/officeDocument/2006/relationships/slide" Target="slides/slid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8" Type="http://schemas.openxmlformats.org/officeDocument/2006/relationships/slide" Target="slides/slide6.xml"/><Relationship Id="rId7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hdr" idx="0"/>
          </p:nvPr>
        </p:nvSpPr>
        <p:spPr>
          <a:xfrm>
            <a:off x="0" y="0"/>
            <a:ext cx="2971800" cy="457200"/>
          </a:xfrm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4" name=""/>
          <p:cNvSpPr txBox="1"/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"/>
          <p:cNvSpPr txBox="1"/>
          <p:nvPr>
            <p:ph type="ftr" idx="4"/>
          </p:nvPr>
        </p:nvSpPr>
        <p:spPr>
          <a:xfrm>
            <a:off x="0" y="8685212"/>
            <a:ext cx="2971800" cy="457200"/>
          </a:xfrm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7" name=""/>
          <p:cNvSpPr txBox="1"/>
          <p:nvPr>
            <p:ph type="sldNum" idx="5"/>
          </p:nvPr>
        </p:nvSpPr>
        <p:spPr>
          <a:xfrm>
            <a:off x="3884613" y="8685212"/>
            <a:ext cx="2971800" cy="457200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notesMaster>
</file>

<file path=ppt/notesSlides/_rels/notesSlide1.xml.rels><?xml version="1.0" encoding="UTF-8" standalone="yes"?>
<Relationships xmlns="http://schemas.openxmlformats.org/package/2006/relationships"></Relationships>
</file>

<file path=ppt/notesSlides/_rels/notesSlide2.xml.rels><?xml version="1.0" encoding="UTF-8" standalone="yes"?>
<Relationships xmlns="http://schemas.openxmlformats.org/package/2006/relationships"></Relationships>
</file>

<file path=ppt/notesSlides/_rels/notesSlide3.xml.rels><?xml version="1.0" encoding="UTF-8" standalone="yes"?>
<Relationships xmlns="http://schemas.openxmlformats.org/package/2006/relationships"></Relationships>
</file>

<file path=ppt/notesSlides/_rels/notesSlide4.xml.rels><?xml version="1.0" encoding="UTF-8" standalone="yes"?>
<Relationships xmlns="http://schemas.openxmlformats.org/package/2006/relationships"></Relationships>
</file>

<file path=ppt/notesSlides/_rels/notesSlide5.xml.rels><?xml version="1.0" encoding="UTF-8" standalone="yes"?>
<Relationships xmlns="http://schemas.openxmlformats.org/package/2006/relationships"></Relationships>
</file>

<file path=ppt/notesSlides/notesSlide1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800" y="609600"/>
            <a:ext cx="7086600" cy="533400"/>
          </a:xfrm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</p:spTree>
  </p:cSld>
</p:notes>
</file>

<file path=ppt/notesSlides/notesSlide2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800" y="609600"/>
            <a:ext cx="7086600" cy="533400"/>
          </a:xfrm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</p:spTree>
  </p:cSld>
</p:notes>
</file>

<file path=ppt/notesSlides/notesSlide3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800" y="609600"/>
            <a:ext cx="7086600" cy="533400"/>
          </a:xfrm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</p:spTree>
  </p:cSld>
</p:notes>
</file>

<file path=ppt/notesSlides/notesSlide4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800" y="609600"/>
            <a:ext cx="7086600" cy="533400"/>
          </a:xfrm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</p:spTree>
  </p:cSld>
</p:notes>
</file>

<file path=ppt/notesSlides/notesSlide5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800" y="609600"/>
            <a:ext cx="7086600" cy="533400"/>
          </a:xfrm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</p:spTree>
  </p:cSld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/>
        </p:spPr>
        <p:txBody>
          <a:bodyPr anchor="b"/>
          <a:lstStyle>
            <a:lvl1pPr lvl="0" rtl="0">
              <a:defRPr sz="3200"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/>
        </p:spPr>
        <p:txBody>
          <a:bodyPr/>
          <a:lstStyle>
            <a:lvl1pPr lvl="0" rtl="0">
              <a:defRPr sz="3200"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"/>
          <p:cNvSpPr txBox="1"/>
          <p:nvPr>
            <p:ph type="body" idx="2" sz="half"/>
          </p:nvPr>
        </p:nvSpPr>
        <p:spPr>
          <a:xfrm>
            <a:off x="839788" y="2057400"/>
            <a:ext cx="3932237" cy="3811588"/>
          </a:xfrm>
          <a:prstGeom prst="rect"/>
        </p:spPr>
        <p:txBody>
          <a:bodyPr/>
          <a:lstStyle>
            <a:lvl1pPr lvl="0" rtl="0" marL="0" indent="0">
              <a:buNone/>
              <a:defRPr sz="16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7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"/>
          <p:cNvSpPr txBox="1"/>
          <p:nvPr>
            <p:ph type="body" idx="1" sz="half"/>
          </p:nvPr>
        </p:nvSpPr>
        <p:spPr>
          <a:xfrm>
            <a:off x="838200" y="1825625"/>
            <a:ext cx="5181600" cy="4351338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"/>
          <p:cNvSpPr txBox="1"/>
          <p:nvPr>
            <p:ph type="body" idx="2" sz="half"/>
          </p:nvPr>
        </p:nvSpPr>
        <p:spPr>
          <a:xfrm>
            <a:off x="6172200" y="1825625"/>
            <a:ext cx="5181600" cy="4351338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7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/>
        </p:spPr>
        <p:txBody>
          <a:bodyPr anchor="b"/>
          <a:lstStyle>
            <a:lvl1pPr lvl="0" rtl="0">
              <a:defRPr sz="3200"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"/>
          <p:cNvSpPr txBox="1"/>
          <p:nvPr>
            <p:ph type="obj" idx="1"/>
          </p:nvPr>
        </p:nvSpPr>
        <p:spPr>
          <a:xfrm>
            <a:off x="5183188" y="987425"/>
            <a:ext cx="6172200" cy="4873625"/>
          </a:xfrm>
          <a:prstGeom prst="rect"/>
        </p:spPr>
        <p:txBody>
          <a:bodyPr/>
          <a:lstStyle>
            <a:lvl1pPr lvl="0" rtl="0" marL="0" indent="0">
              <a:buNone/>
              <a:defRPr sz="3200"/>
            </a:lvl1pPr>
          </a:lstStyle>
          <a:p/>
        </p:txBody>
      </p:sp>
      <p:sp>
        <p:nvSpPr>
          <p:cNvPr id="4" name=""/>
          <p:cNvSpPr txBox="1"/>
          <p:nvPr>
            <p:ph type="body" idx="2" sz="half"/>
          </p:nvPr>
        </p:nvSpPr>
        <p:spPr>
          <a:xfrm>
            <a:off x="839788" y="2057400"/>
            <a:ext cx="3932237" cy="3811588"/>
          </a:xfrm>
          <a:prstGeom prst="rect"/>
        </p:spPr>
        <p:txBody>
          <a:bodyPr/>
          <a:lstStyle>
            <a:lvl1pPr lvl="0" rtl="0" marL="0" indent="0">
              <a:buNone/>
              <a:defRPr sz="16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7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/>
        </p:spPr>
        <p:txBody>
          <a:bodyPr anchor="b"/>
          <a:lstStyle>
            <a:lvl1pPr lvl="0" rtl="0">
              <a:defRPr sz="6000"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/>
        </p:spPr>
        <p:txBody>
          <a:bodyPr/>
          <a:lstStyle>
            <a:lvl1pPr lvl="0" rtl="0"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4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/>
        </p:spPr>
        <p:txBody>
          <a:bodyPr anchor="b"/>
          <a:lstStyle>
            <a:lvl1pPr lvl="0" algn="ctr" rtl="0">
              <a:defRPr sz="6000"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"/>
          <p:cNvSpPr txBox="1"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/>
        </p:spPr>
        <p:txBody>
          <a:bodyPr/>
          <a:lstStyle>
            <a:lvl1pPr lvl="0" algn="ctr" rtl="0" marL="0" indent="0">
              <a:buNone/>
              <a:defRPr sz="2400"/>
            </a:lvl1pPr>
          </a:lstStyle>
          <a:p>
            <a:pPr lvl="0" rtl="0"/>
            <a:r>
              <a:rPr lang="ru-RU"/>
              <a:t>Образец подзаголовка</a:t>
            </a:r>
          </a:p>
        </p:txBody>
      </p:sp>
      <p:sp>
        <p:nvSpPr>
          <p:cNvPr id="4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4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8724900" y="365125"/>
            <a:ext cx="2628900" cy="5811839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838200" y="365125"/>
            <a:ext cx="7734300" cy="5811839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/>
        </p:spPr>
        <p:txBody>
          <a:bodyPr anchor="b"/>
          <a:lstStyle>
            <a:lvl1pPr lvl="0" rtl="0" marL="0" indent="0">
              <a:buNone/>
              <a:defRPr sz="2400" b="1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"/>
          <p:cNvSpPr txBox="1"/>
          <p:nvPr>
            <p:ph type="body" idx="2" sz="half"/>
          </p:nvPr>
        </p:nvSpPr>
        <p:spPr>
          <a:xfrm>
            <a:off x="839788" y="2505075"/>
            <a:ext cx="5157787" cy="3684588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"/>
          <p:cNvSpPr txBox="1"/>
          <p:nvPr>
            <p:ph type="body" idx="3" sz="quarter"/>
          </p:nvPr>
        </p:nvSpPr>
        <p:spPr>
          <a:xfrm>
            <a:off x="6172200" y="1681163"/>
            <a:ext cx="5183188" cy="823912"/>
          </a:xfrm>
          <a:prstGeom prst="rect"/>
        </p:spPr>
        <p:txBody>
          <a:bodyPr anchor="b"/>
          <a:lstStyle>
            <a:lvl1pPr lvl="0" rtl="0" marL="0" indent="0">
              <a:buNone/>
              <a:defRPr sz="2400" b="1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"/>
          <p:cNvSpPr txBox="1"/>
          <p:nvPr>
            <p:ph type="body" idx="4" sz="quarter"/>
          </p:nvPr>
        </p:nvSpPr>
        <p:spPr>
          <a:xfrm>
            <a:off x="6172200" y="2505075"/>
            <a:ext cx="5183188" cy="3684588"/>
          </a:xfrm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8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9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Masters/_rels/slideMaster1.xml.rels><?xml version="1.0" encoding="UTF-8" standalone="yes"?>
<Relationships xmlns="http://schemas.openxmlformats.org/package/2006/relationships"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3" Type="http://schemas.openxmlformats.org/officeDocument/2006/relationships/slideLayout" Target="../slideLayouts/slideLayout3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lIns="91440" tIns="45720" rIns="91440" bIns="45720" anchor="ctr"/>
          <a:lstStyle>
            <a:lvl1pPr lvl="0">
              <a:defRPr/>
            </a:lvl1pPr>
          </a:lstStyle>
          <a:p>
            <a:pPr lvl="0" rtl="0"/>
            <a:r>
              <a:rPr lang="ru-RU"/>
              <a:t>Образец заголовка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lIns="91440" tIns="45720" rIns="91440" bIns="45720"/>
          <a:lstStyle>
            <a:lvl1pPr lvl="0">
              <a:defRPr/>
            </a:lvl1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"/>
          <p:cNvSpPr txBox="1"/>
          <p:nvPr>
            <p:ph type="dt" idx="2" sz="half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lIns="91440" tIns="45720" rIns="91440" bIns="45720" anchor="ctr"/>
          <a:lstStyle>
            <a:lvl1pPr lvl="0"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"/>
          <p:cNvSpPr txBox="1"/>
          <p:nvPr>
            <p:ph type="ftr" idx="3" sz="quarter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lIns="91440" tIns="45720" rIns="91440" bIns="45720" anchor="ctr"/>
          <a:lstStyle>
            <a:lvl1pPr lvl="0"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"/>
          <p:cNvSpPr txBox="1"/>
          <p:nvPr>
            <p:ph type="sldNum" idx="4" sz="quarter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lIns="91440" tIns="45720" rIns="91440" bIns="45720" anchor="ctr"/>
          <a:lstStyle>
            <a:lvl1pPr lvl="0"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 accent2="accent2" accent3="accent3" accent4="accent4" accent5="accent5" accent6="accent6" hlink="hlink" tx2="dk2" tx1="dk1" bg2="lt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lvl="0" algn="l" rtl="0">
        <a:lnSpc>
          <a:spcPct val="90000"/>
        </a:lnSpc>
        <a:buNone/>
        <a:defRPr sz="4400">
          <a:solidFill>
            <a:schemeClr val="tx1"/>
          </a:solidFill>
          <a:latin typeface="Calibri Light"/>
        </a:defRPr>
      </a:lvl1pPr>
    </p:titleStyle>
    <p:bodyStyle>
      <a:lvl1pPr lvl="0" algn="l" rtl="0" marL="228600" indent="-2286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Calibri"/>
        </a:defRPr>
      </a:lvl1pPr>
      <a:lvl2pPr lvl="0" algn="l" rtl="0" marL="685800" indent="-2286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Calibri"/>
        </a:defRPr>
      </a:lvl2pPr>
      <a:lvl3pPr lvl="0" algn="l" rtl="0" marL="1143000" indent="-2286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3pPr>
      <a:lvl4pPr lvl="0" algn="l" rtl="0" marL="1600200" indent="-228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4pPr>
      <a:lvl5pPr lvl="0" algn="l" rtl="0" marL="2057400" indent="-228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5pPr>
      <a:lvl6pPr lvl="0" algn="l" rtl="0" marL="2514600" indent="-228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6pPr>
      <a:lvl7pPr lvl="0" algn="l" rtl="0" marL="2971800" indent="-228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7pPr>
      <a:lvl8pPr lvl="0" algn="l" rtl="0" marL="3429000" indent="-228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8pPr>
      <a:lvl9pPr lvl="0" algn="l" rtl="0" marL="3886200" indent="-228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9pPr>
    </p:bodyStyle>
    <p:otherStyle>
      <a:lvl1pPr lvl="0" algn="l" rtl="0" marL="0">
        <a:defRPr sz="1800">
          <a:solidFill>
            <a:schemeClr val="tx1"/>
          </a:solidFill>
          <a:latin typeface="Calibri"/>
        </a:defRPr>
      </a:lvl1pPr>
      <a:lvl2pPr lvl="0" algn="l" rtl="0" marL="457200">
        <a:defRPr sz="1800">
          <a:solidFill>
            <a:schemeClr val="tx1"/>
          </a:solidFill>
          <a:latin typeface="Calibri"/>
        </a:defRPr>
      </a:lvl2pPr>
      <a:lvl3pPr lvl="0" algn="l" rtl="0" marL="914400">
        <a:defRPr sz="1800">
          <a:solidFill>
            <a:schemeClr val="tx1"/>
          </a:solidFill>
          <a:latin typeface="Calibri"/>
        </a:defRPr>
      </a:lvl3pPr>
      <a:lvl4pPr lvl="0" algn="l" rtl="0" marL="1371600">
        <a:defRPr sz="1800">
          <a:solidFill>
            <a:schemeClr val="tx1"/>
          </a:solidFill>
          <a:latin typeface="Calibri"/>
        </a:defRPr>
      </a:lvl4pPr>
      <a:lvl5pPr lvl="0" algn="l" rtl="0" marL="1828800">
        <a:defRPr sz="1800">
          <a:solidFill>
            <a:schemeClr val="tx1"/>
          </a:solidFill>
          <a:latin typeface="Calibri"/>
        </a:defRPr>
      </a:lvl5pPr>
      <a:lvl6pPr lvl="0" algn="l" rtl="0" marL="2286000">
        <a:defRPr sz="1800">
          <a:solidFill>
            <a:schemeClr val="tx1"/>
          </a:solidFill>
          <a:latin typeface="Calibri"/>
        </a:defRPr>
      </a:lvl6pPr>
      <a:lvl7pPr lvl="0" algn="l" rtl="0" marL="2743200">
        <a:defRPr sz="1800">
          <a:solidFill>
            <a:schemeClr val="tx1"/>
          </a:solidFill>
          <a:latin typeface="Calibri"/>
        </a:defRPr>
      </a:lvl7pPr>
      <a:lvl8pPr lvl="0" algn="l" rtl="0" marL="3200400">
        <a:defRPr sz="1800">
          <a:solidFill>
            <a:schemeClr val="tx1"/>
          </a:solidFill>
          <a:latin typeface="Calibri"/>
        </a:defRPr>
      </a:lvl8pPr>
      <a:lvl9pPr lvl="0" algn="l" rtl="0" marL="3657600">
        <a:defRPr sz="1800">
          <a:solidFill>
            <a:schemeClr val="tx1"/>
          </a:solidFill>
          <a:latin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notesMaster" Target="../notesMasters/notesMaster1.xml"/><Relationship Id="rId3" Type="http://schemas.openxmlformats.org/officeDocument/2006/relationships/slide" Target="../slides/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6" Type="http://schemas.openxmlformats.org/officeDocument/2006/relationships/notesMaster" Target="../notesMasters/notesMaster1.xml"/><Relationship Id="rId5" Type="http://schemas.openxmlformats.org/officeDocument/2006/relationships/slide" Target="../slides/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Relationship Id="rId4" Type="http://schemas.openxmlformats.org/officeDocument/2006/relationships/slide" Target="../slides/slide11.xml"/><Relationship Id="rId3" Type="http://schemas.openxmlformats.org/officeDocument/2006/relationships/notesSlide" Target="../notesSlides/notesSlide5.xml"/><Relationship Id="rId5" Type="http://schemas.openxmlformats.org/officeDocument/2006/relationships/notesMaster" Target="../notesMasters/notesMaster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notesMaster" Target="../notesMasters/notesMaster1.xml"/><Relationship Id="rId3" Type="http://schemas.openxmlformats.org/officeDocument/2006/relationships/slide" Target="../slides/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3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3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5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6" Type="http://schemas.openxmlformats.org/officeDocument/2006/relationships/notesMaster" Target="../notesMasters/notesMaster1.xml"/><Relationship Id="rId5" Type="http://schemas.openxmlformats.org/officeDocument/2006/relationships/slide" Target="../slides/slide9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0" y="1159098"/>
            <a:ext cx="12192000" cy="2162970"/>
          </a:xfrm>
          <a:prstGeom prst="rect"/>
        </p:spPr>
        <p:txBody>
          <a:bodyPr lIns="91440" tIns="45720" rIns="91440" bIns="45720" anchor="ctr"/>
          <a:lstStyle>
            <a:lvl1pPr lvl="0" algn="l" rt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Calibri Light"/>
              </a:defRPr>
            </a:lvl1pPr>
          </a:lstStyle>
          <a:p>
            <a:pPr lvl="0" algn="ctr" rtl="0"/>
            <a:r>
              <a:rPr b="1" lang="ru-RU">
                <a:latin typeface="Gungsuh"/>
              </a:rPr>
              <a:t>Оформление</a:t>
            </a:r>
            <a:br/>
            <a:r>
              <a:rPr b="1" lang="ru-RU">
                <a:latin typeface="Gungsuh"/>
              </a:rPr>
              <a:t>стикеров - наклеек</a:t>
            </a:r>
          </a:p>
        </p:txBody>
      </p:sp>
      <p:sp>
        <p:nvSpPr>
          <p:cNvPr id="3" name=""/>
          <p:cNvSpPr txBox="1"/>
          <p:nvPr/>
        </p:nvSpPr>
        <p:spPr>
          <a:xfrm>
            <a:off x="566281" y="4675030"/>
            <a:ext cx="11059439" cy="1569660"/>
          </a:xfrm>
          <a:prstGeom prst="rect"/>
          <a:noFill/>
        </p:spPr>
        <p:txBody>
          <a:bodyPr wrap="none"/>
          <a:lstStyle>
            <a:lvl1pPr lvl="0">
              <a:defRPr/>
            </a:lvl1pPr>
          </a:lstStyle>
          <a:p>
            <a:pPr lvl="0" algn="just" rtl="0"/>
            <a:r>
              <a:rPr sz="2400" lang="ru-RU">
                <a:latin typeface="Gungsuh"/>
              </a:rPr>
              <a:t>Состав проектной группы:</a:t>
            </a:r>
            <a:br/>
            <a:r>
              <a:rPr sz="2400" lang="ru-RU">
                <a:latin typeface="Gungsuh"/>
              </a:rPr>
              <a:t>Научный консультант:  Наумов Алексей Леонидович</a:t>
            </a:r>
            <a:br/>
            <a:r>
              <a:rPr sz="2400" lang="ru-RU">
                <a:latin typeface="Gungsuh"/>
              </a:rPr>
              <a:t>Руководитель: Заяфарова Софья 7 «В»</a:t>
            </a:r>
            <a:br/>
            <a:r>
              <a:rPr sz="2400" lang="ru-RU">
                <a:latin typeface="Gungsuh"/>
              </a:rPr>
              <a:t>Участники: Симакова Влада 7 «В», Хуснутдинова Виктория «В»</a:t>
            </a:r>
          </a:p>
        </p:txBody>
      </p:sp>
    </p:spTree>
  </p:cSld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535275" y="421297"/>
            <a:ext cx="8617529" cy="156966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 rtl="0"/>
            <a:r>
              <a:rPr sz="2400" lang="ru-RU">
                <a:latin typeface="Gungsuh"/>
              </a:rPr>
              <a:t>5. Виктория </a:t>
            </a:r>
            <a:r>
              <a:rPr sz="2400" lang="ru-RU">
                <a:latin typeface="Gungsuh"/>
              </a:rPr>
              <a:t>Хуснутдинова выяснила место, </a:t>
            </a:r>
            <a:r>
              <a:rPr sz="2400" lang="ru-RU">
                <a:latin typeface="Gungsuh"/>
              </a:rPr>
              <a:t>где можно </a:t>
            </a:r>
            <a:r>
              <a:rPr sz="2400" lang="ru-RU">
                <a:latin typeface="Gungsuh"/>
              </a:rPr>
              <a:t>распечатывать документы на клеящейся бумаге, и цену, за которую это можно сделать, распечатала и вырезала стикеры.</a:t>
            </a:r>
          </a:p>
        </p:txBody>
      </p:sp>
      <p:pic>
        <p:nvPicPr>
          <p:cNvPr id="3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2203315" y="2509331"/>
            <a:ext cx="2883839" cy="3845119"/>
          </a:xfrm>
          <a:prstGeom prst="rect"/>
          <a:solidFill>
            <a:srgbClr val="EDEDED">
              <a:shade val="85000"/>
            </a:srgbClr>
          </a:solidFill>
          <a:ln w="88900" cap="sq">
            <a:solidFill>
              <a:srgbClr val="FFFFFF"/>
            </a:solidFill>
            <a:miter/>
          </a:ln>
          <a:effectLst>
            <a:outerShdw sx="100000" sy="100000" dir="5400000" dist="17999" blurRad="55000" algn="tl">
              <a:srgbClr val="000000">
                <a:alpha val="40000"/>
              </a:srgbClr>
            </a:outerShdw>
          </a:effectLst>
        </p:spPr>
      </p:pic>
      <p:pic>
        <p:nvPicPr>
          <p:cNvPr id="4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848036" y="2509331"/>
            <a:ext cx="2883840" cy="3845119"/>
          </a:xfrm>
          <a:prstGeom prst="rect"/>
          <a:solidFill>
            <a:srgbClr val="EDEDED">
              <a:shade val="85000"/>
            </a:srgbClr>
          </a:solidFill>
          <a:ln w="88900" cap="sq">
            <a:solidFill>
              <a:srgbClr val="FFFFFF"/>
            </a:solidFill>
            <a:miter/>
          </a:ln>
          <a:effectLst>
            <a:outerShdw sx="100000" sy="100000" dir="5400000" dist="17999" blurRad="55000" algn="tl">
              <a:srgbClr val="000000">
                <a:alpha val="40000"/>
              </a:srgbClr>
            </a:outerShdw>
          </a:effectLst>
        </p:spPr>
      </p:pic>
    </p:spTree>
  </p:cSld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535275" y="421297"/>
            <a:ext cx="8617529" cy="646331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 algn="ctr" rtl="0"/>
            <a:r>
              <a:rPr sz="3600" lang="ru-RU">
                <a:latin typeface="Gungsuh"/>
              </a:rPr>
              <a:t>Ярмарка.</a:t>
            </a:r>
          </a:p>
        </p:txBody>
      </p:sp>
      <p:sp>
        <p:nvSpPr>
          <p:cNvPr id="3" name=""/>
          <p:cNvSpPr txBox="1"/>
          <p:nvPr/>
        </p:nvSpPr>
        <p:spPr>
          <a:xfrm>
            <a:off x="535275" y="1710598"/>
            <a:ext cx="5186652" cy="3785652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 rtl="0"/>
            <a:r>
              <a:rPr sz="2400" lang="ru-RU">
                <a:latin typeface="Gungsuh"/>
              </a:rPr>
              <a:t>Как вы уже знаете, в прошлую субботу в нашей школе прошла благотворительная ярмарка. Мы распечатали 8 дополнительных экземпляров и выставили на прилавок. В течении ярмарки их скупили. </a:t>
            </a: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6122120" y="1206174"/>
            <a:ext cx="3999880" cy="5333173"/>
          </a:xfrm>
          <a:prstGeom prst="rect"/>
          <a:solidFill>
            <a:srgbClr val="EDEDED">
              <a:shade val="85000"/>
            </a:srgbClr>
          </a:solidFill>
          <a:ln w="88900" cap="sq">
            <a:solidFill>
              <a:srgbClr val="FFFFFF"/>
            </a:solidFill>
            <a:miter/>
          </a:ln>
          <a:effectLst>
            <a:outerShdw sx="100000" sy="100000" dir="5400000" dist="17999" blurRad="55000" algn="tl">
              <a:srgbClr val="000000">
                <a:alpha val="40000"/>
              </a:srgbClr>
            </a:outerShdw>
          </a:effectLst>
        </p:spPr>
      </p:pic>
    </p:spTree>
  </p:cSld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625441" y="566670"/>
            <a:ext cx="10674419" cy="1635617"/>
          </a:xfrm>
          <a:prstGeom prst="rect"/>
        </p:spPr>
        <p:txBody>
          <a:bodyPr>
            <a:normAutofit fontScale="90000"/>
          </a:bodyPr>
          <a:lstStyle>
            <a:lvl1pPr lvl="0">
              <a:defRPr/>
            </a:lvl1pPr>
          </a:lstStyle>
          <a:p>
            <a:pPr lvl="0" rtl="0"/>
            <a:r>
              <a:rPr sz="2400" lang="ru-RU">
                <a:solidFill>
                  <a:schemeClr val="tx1"/>
                </a:solidFill>
                <a:latin typeface="Gungsuh"/>
              </a:rPr>
              <a:t>Актуальность:</a:t>
            </a:r>
            <a:br/>
            <a:r>
              <a:rPr sz="2400" lang="ru-RU">
                <a:solidFill>
                  <a:schemeClr val="tx1"/>
                </a:solidFill>
                <a:latin typeface="Gungsuh"/>
              </a:rPr>
              <a:t>Стикеры </a:t>
            </a:r>
            <a:r>
              <a:rPr sz="2400" lang="ru-RU">
                <a:solidFill>
                  <a:schemeClr val="tx1"/>
                </a:solidFill>
                <a:latin typeface="Gungsuh"/>
              </a:rPr>
              <a:t>играют важную роль в жизни многих людей, как в жизни </a:t>
            </a:r>
            <a:r>
              <a:rPr sz="2400" lang="ru-RU">
                <a:solidFill>
                  <a:schemeClr val="tx1"/>
                </a:solidFill>
                <a:latin typeface="Gungsuh"/>
              </a:rPr>
              <a:t>любителей милых вещичек, </a:t>
            </a:r>
            <a:r>
              <a:rPr sz="2400" lang="ru-RU">
                <a:solidFill>
                  <a:schemeClr val="tx1"/>
                </a:solidFill>
                <a:latin typeface="Gungsuh"/>
              </a:rPr>
              <a:t>так и в жизни людей, имеющих проблемы со зрением. </a:t>
            </a:r>
            <a:br/>
          </a:p>
        </p:txBody>
      </p:sp>
      <p:pic>
        <p:nvPicPr>
          <p:cNvPr id="3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065171" y="2704563"/>
            <a:ext cx="2279998" cy="1661375"/>
          </a:xfrm>
          <a:prstGeom prst="rect"/>
          <a:solidFill>
            <a:srgbClr val="EDEDED">
              <a:shade val="85000"/>
            </a:srgbClr>
          </a:solidFill>
          <a:ln w="88900" cap="sq">
            <a:solidFill>
              <a:srgbClr val="FFFFFF"/>
            </a:solidFill>
            <a:miter/>
          </a:ln>
          <a:effectLst>
            <a:outerShdw sx="100000" sy="100000" dir="5400000" dist="17999" blurRad="55000" algn="tl">
              <a:srgbClr val="000000">
                <a:alpha val="40000"/>
              </a:srgbClr>
            </a:outerShdw>
          </a:effectLst>
        </p:spPr>
      </p:pic>
      <p:pic>
        <p:nvPicPr>
          <p:cNvPr id="4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710429" y="2704563"/>
            <a:ext cx="5610101" cy="3524294"/>
          </a:xfrm>
          <a:prstGeom prst="rect"/>
          <a:solidFill>
            <a:srgbClr val="EDEDED">
              <a:shade val="85000"/>
            </a:srgbClr>
          </a:solidFill>
          <a:ln w="88900" cap="sq">
            <a:solidFill>
              <a:srgbClr val="FFFFFF"/>
            </a:solidFill>
            <a:miter/>
          </a:ln>
          <a:effectLst>
            <a:outerShdw sx="100000" sy="100000" dir="5400000" dist="17999" blurRad="55000" algn="tl">
              <a:srgbClr val="000000">
                <a:alpha val="40000"/>
              </a:srgbClr>
            </a:outerShdw>
          </a:effectLst>
        </p:spPr>
      </p:pic>
      <p:pic>
        <p:nvPicPr>
          <p:cNvPr id="5" name="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46111" y="4491834"/>
            <a:ext cx="2277393" cy="1737023"/>
          </a:xfrm>
          <a:prstGeom prst="rect"/>
          <a:solidFill>
            <a:srgbClr val="EDEDED">
              <a:shade val="85000"/>
            </a:srgbClr>
          </a:solidFill>
          <a:ln w="88900" cap="sq">
            <a:solidFill>
              <a:srgbClr val="FFFFFF"/>
            </a:solidFill>
            <a:miter/>
          </a:ln>
          <a:effectLst>
            <a:outerShdw sx="100000" sy="100000" dir="5400000" dist="17999" blurRad="55000" algn="tl">
              <a:srgbClr val="000000">
                <a:alpha val="40000"/>
              </a:srgbClr>
            </a:outerShdw>
          </a:effectLst>
        </p:spPr>
      </p:pic>
    </p:spTree>
  </p:cSld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646111" y="759854"/>
            <a:ext cx="10674419" cy="4456090"/>
          </a:xfrm>
          <a:prstGeom prst="rect"/>
        </p:spPr>
        <p:txBody>
          <a:bodyPr/>
          <a:lstStyle>
            <a:lvl1pPr lvl="0" algn="l" rt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Calibri Light"/>
              </a:defRPr>
            </a:lvl1pPr>
          </a:lstStyle>
          <a:p>
            <a:pPr lvl="0" rtl="0"/>
            <a:r>
              <a:rPr sz="2400" lang="ru-RU">
                <a:latin typeface="Gungsuh"/>
              </a:rPr>
              <a:t>Цель:</a:t>
            </a:r>
            <a:br/>
            <a:r>
              <a:rPr sz="2400" lang="ru-RU">
                <a:latin typeface="Gungsuh"/>
              </a:rPr>
              <a:t>Мы сделали этот проект, чтобы узнать какие стикеры наиболее актуальны в настоящее время  и попробовать себя в их изготовлении.</a:t>
            </a:r>
            <a:br/>
            <a:br/>
            <a:r>
              <a:rPr sz="2400" lang="ru-RU">
                <a:latin typeface="Gungsuh"/>
              </a:rPr>
              <a:t>Проблема:</a:t>
            </a:r>
            <a:br/>
            <a:r>
              <a:rPr sz="2400" lang="ru-RU">
                <a:latin typeface="Gungsuh"/>
              </a:rPr>
              <a:t>Люди пользуются стикерами во многих жизненных ситуациях и далеко не всегда под рукой имеется необходимый нам стикер, поэтому мы создали несколько стикеров, которые могли бы пригодиться в тех или иных ситуациях.</a:t>
            </a:r>
            <a:br/>
          </a:p>
        </p:txBody>
      </p:sp>
    </p:spTree>
  </p:cSld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646111" y="759854"/>
            <a:ext cx="10674419" cy="1110510"/>
          </a:xfrm>
          <a:prstGeom prst="rect"/>
        </p:spPr>
        <p:txBody>
          <a:bodyPr/>
          <a:lstStyle>
            <a:lvl1pPr lvl="0" algn="l" rt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Calibri Light"/>
              </a:defRPr>
            </a:lvl1pPr>
          </a:lstStyle>
          <a:p>
            <a:pPr lvl="0" rtl="0"/>
            <a:r>
              <a:rPr sz="2400" lang="ru-RU">
                <a:latin typeface="Gungsuh"/>
              </a:rPr>
              <a:t>Задача:</a:t>
            </a:r>
            <a:br/>
            <a:r>
              <a:rPr sz="2400" lang="ru-RU">
                <a:latin typeface="Gungsuh"/>
              </a:rPr>
              <a:t>Выяснить, какие стикеры предпочитают люди разного пола и возраста и произвести стикеры.</a:t>
            </a:r>
            <a:br/>
            <a:br/>
          </a:p>
        </p:txBody>
      </p:sp>
      <p:sp>
        <p:nvSpPr>
          <p:cNvPr id="3" name=""/>
          <p:cNvSpPr txBox="1"/>
          <p:nvPr/>
        </p:nvSpPr>
        <p:spPr>
          <a:xfrm>
            <a:off x="646111" y="3061854"/>
            <a:ext cx="9725891" cy="156966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 rtl="0"/>
            <a:r>
              <a:rPr sz="2400" lang="ru-RU">
                <a:latin typeface="Gungsuh"/>
              </a:rPr>
              <a:t>Чтобы узнать какие стикеры наиболее актуальны в настоящее время мы провели опрос у учащихся 10-ого,</a:t>
            </a:r>
            <a:br/>
            <a:r>
              <a:rPr sz="2400" lang="ru-RU">
                <a:latin typeface="Gungsuh"/>
              </a:rPr>
              <a:t>8-ого и 5-ого классов.</a:t>
            </a:r>
          </a:p>
        </p:txBody>
      </p:sp>
    </p:spTree>
  </p:cSld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646111" y="759854"/>
            <a:ext cx="10674419" cy="1110510"/>
          </a:xfrm>
          <a:prstGeom prst="rect"/>
        </p:spPr>
        <p:txBody>
          <a:bodyPr/>
          <a:lstStyle>
            <a:lvl1pPr lvl="0" algn="l" rt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Calibri Light"/>
              </a:defRPr>
            </a:lvl1pPr>
          </a:lstStyle>
          <a:p>
            <a:pPr lvl="0" rtl="0"/>
            <a:r>
              <a:rPr sz="2400" lang="ru-RU">
                <a:latin typeface="Gungsuh"/>
              </a:rPr>
              <a:t>Задача:</a:t>
            </a:r>
            <a:br/>
            <a:r>
              <a:rPr sz="2400" lang="ru-RU">
                <a:latin typeface="Gungsuh"/>
              </a:rPr>
              <a:t>Выяснить, какие стикеры предпочитают люди разного пола и возраста и произвести стикеры.</a:t>
            </a:r>
            <a:br/>
            <a:br/>
          </a:p>
        </p:txBody>
      </p:sp>
      <p:sp>
        <p:nvSpPr>
          <p:cNvPr id="3" name=""/>
          <p:cNvSpPr txBox="1"/>
          <p:nvPr/>
        </p:nvSpPr>
        <p:spPr>
          <a:xfrm>
            <a:off x="646111" y="3061854"/>
            <a:ext cx="9725891" cy="156966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 rtl="0"/>
            <a:r>
              <a:rPr sz="2400" lang="ru-RU">
                <a:latin typeface="Gungsuh"/>
              </a:rPr>
              <a:t>Чтобы узнать какие стикеры наиболее актуальны в настоящее время мы провели опрос у учащихся 10-ого,</a:t>
            </a:r>
            <a:br/>
            <a:r>
              <a:rPr sz="2400" lang="ru-RU">
                <a:latin typeface="Gungsuh"/>
              </a:rPr>
              <a:t>8-ого и 5-ого классов.</a:t>
            </a:r>
          </a:p>
        </p:txBody>
      </p:sp>
    </p:spTree>
  </p:cSld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646111" y="1648690"/>
            <a:ext cx="10674419" cy="2272145"/>
          </a:xfrm>
          <a:prstGeom prst="rect"/>
        </p:spPr>
        <p:txBody>
          <a:bodyPr/>
          <a:lstStyle>
            <a:lvl1pPr lvl="0" algn="l" rt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Calibri Light"/>
              </a:defRPr>
            </a:lvl1pPr>
          </a:lstStyle>
          <a:p>
            <a:pPr lvl="0" rtl="0"/>
            <a:r>
              <a:rPr sz="2400" lang="ru-RU">
                <a:latin typeface="Gungsuh"/>
              </a:rPr>
              <a:t>Нашем продуктом являются собственные стикеры.</a:t>
            </a:r>
            <a:br/>
          </a:p>
        </p:txBody>
      </p:sp>
      <p:sp>
        <p:nvSpPr>
          <p:cNvPr id="3" name=""/>
          <p:cNvSpPr txBox="1"/>
          <p:nvPr/>
        </p:nvSpPr>
        <p:spPr>
          <a:xfrm>
            <a:off x="646111" y="759854"/>
            <a:ext cx="10674419" cy="1110510"/>
          </a:xfrm>
          <a:prstGeom prst="rect"/>
        </p:spPr>
        <p:txBody>
          <a:bodyPr lIns="91440" tIns="45720" rIns="91440" bIns="45720" anchor="t"/>
          <a:lstStyle>
            <a:lvl1pPr lvl="0" algn="l" rtl="0">
              <a:buNone/>
              <a:defRPr sz="4200" b="0" i="0">
                <a:solidFill>
                  <a:schemeClr val="tx2"/>
                </a:solidFill>
                <a:latin typeface="Calibri Light"/>
              </a:defRPr>
            </a:lvl1pPr>
          </a:lstStyle>
          <a:p>
            <a:pPr lvl="0" algn="ctr" rtl="0"/>
            <a:r>
              <a:rPr sz="3600" lang="ru-RU">
                <a:solidFill>
                  <a:schemeClr val="tx1"/>
                </a:solidFill>
                <a:latin typeface="Gungsuh"/>
              </a:rPr>
              <a:t>Продукт. Процесс его изготовления.</a:t>
            </a:r>
            <a:br/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2203315" y="2509331"/>
            <a:ext cx="2883839" cy="3845119"/>
          </a:xfrm>
          <a:prstGeom prst="rect"/>
          <a:solidFill>
            <a:srgbClr val="EDEDED">
              <a:shade val="85000"/>
            </a:srgbClr>
          </a:solidFill>
          <a:ln w="88900" cap="sq">
            <a:solidFill>
              <a:srgbClr val="FFFFFF"/>
            </a:solidFill>
            <a:miter/>
          </a:ln>
          <a:effectLst>
            <a:outerShdw sx="100000" sy="100000" dir="5400000" dist="17999" blurRad="55000" algn="tl">
              <a:srgbClr val="000000">
                <a:alpha val="40000"/>
              </a:srgbClr>
            </a:outerShdw>
          </a:effectLst>
        </p:spPr>
      </p:pic>
      <p:pic>
        <p:nvPicPr>
          <p:cNvPr id="5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848036" y="2509331"/>
            <a:ext cx="2883840" cy="3845119"/>
          </a:xfrm>
          <a:prstGeom prst="rect"/>
          <a:solidFill>
            <a:srgbClr val="EDEDED">
              <a:shade val="85000"/>
            </a:srgbClr>
          </a:solidFill>
          <a:ln w="88900" cap="sq">
            <a:solidFill>
              <a:srgbClr val="FFFFFF"/>
            </a:solidFill>
            <a:miter/>
          </a:ln>
          <a:effectLst>
            <a:outerShdw sx="100000" sy="100000" dir="5400000" dist="17999" blurRad="55000" algn="tl">
              <a:srgbClr val="000000">
                <a:alpha val="40000"/>
              </a:srgbClr>
            </a:outerShdw>
          </a:effectLst>
        </p:spPr>
      </p:pic>
    </p:spTree>
  </p:cSld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535275" y="421297"/>
            <a:ext cx="8617529" cy="830997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 rtl="0"/>
            <a:r>
              <a:rPr sz="2400" lang="ru-RU">
                <a:latin typeface="Gungsuh"/>
              </a:rPr>
              <a:t>1. Софья </a:t>
            </a:r>
            <a:r>
              <a:rPr sz="2400" lang="ru-RU">
                <a:latin typeface="Gungsuh"/>
              </a:rPr>
              <a:t>Заяфарова рисовала эскизы в своём </a:t>
            </a:r>
            <a:r>
              <a:rPr sz="2400" lang="ru-RU">
                <a:latin typeface="Gungsuh"/>
              </a:rPr>
              <a:t>альбоме.</a:t>
            </a:r>
          </a:p>
        </p:txBody>
      </p:sp>
      <p:pic>
        <p:nvPicPr>
          <p:cNvPr id="3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535275" y="2147453"/>
            <a:ext cx="4704041" cy="3823855"/>
          </a:xfrm>
          <a:prstGeom prst="rect"/>
          <a:solidFill>
            <a:srgbClr val="EDEDED">
              <a:shade val="85000"/>
            </a:srgbClr>
          </a:solidFill>
          <a:ln w="88900" cap="sq">
            <a:solidFill>
              <a:srgbClr val="FFFFFF"/>
            </a:solidFill>
            <a:miter/>
          </a:ln>
          <a:effectLst>
            <a:outerShdw sx="100000" sy="100000" dir="5400000" dist="17999" blurRad="55000" algn="tl">
              <a:srgbClr val="000000">
                <a:alpha val="40000"/>
              </a:srgbClr>
            </a:outerShdw>
          </a:effectLst>
        </p:spPr>
      </p:pic>
      <p:pic>
        <p:nvPicPr>
          <p:cNvPr id="4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661456" y="2147453"/>
            <a:ext cx="5546872" cy="3839123"/>
          </a:xfrm>
          <a:prstGeom prst="rect"/>
          <a:solidFill>
            <a:srgbClr val="EDEDED">
              <a:shade val="85000"/>
            </a:srgbClr>
          </a:solidFill>
          <a:ln w="88900" cap="sq">
            <a:solidFill>
              <a:srgbClr val="FFFFFF"/>
            </a:solidFill>
            <a:miter/>
          </a:ln>
          <a:effectLst>
            <a:outerShdw sx="100000" sy="100000" dir="5400000" dist="17999" blurRad="55000" algn="tl">
              <a:srgbClr val="000000">
                <a:alpha val="40000"/>
              </a:srgbClr>
            </a:outerShdw>
          </a:effectLst>
        </p:spPr>
      </p:pic>
    </p:spTree>
  </p:cSld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535275" y="421297"/>
            <a:ext cx="8617529" cy="1200329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 rtl="0"/>
            <a:r>
              <a:rPr sz="2400" lang="ru-RU">
                <a:latin typeface="Gungsuh"/>
              </a:rPr>
              <a:t>2. Затем </a:t>
            </a:r>
            <a:r>
              <a:rPr sz="2400" lang="ru-RU">
                <a:latin typeface="Gungsuh"/>
              </a:rPr>
              <a:t>они были перенесены на белые листы бумаги и их наиболее удачные фотографии были отправлены Симаковой Владе</a:t>
            </a:r>
            <a:r>
              <a:rPr sz="2400" lang="ru-RU">
                <a:latin typeface="Gungsuh"/>
              </a:rPr>
              <a:t>.</a:t>
            </a:r>
          </a:p>
        </p:txBody>
      </p:sp>
      <p:pic>
        <p:nvPicPr>
          <p:cNvPr id="3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241858" y="1774535"/>
            <a:ext cx="3302434" cy="2226085"/>
          </a:xfrm>
          <a:prstGeom prst="rect"/>
          <a:solidFill>
            <a:srgbClr val="EDEDED">
              <a:shade val="85000"/>
            </a:srgbClr>
          </a:solidFill>
          <a:ln w="88900" cap="sq">
            <a:solidFill>
              <a:srgbClr val="FFFFFF"/>
            </a:solidFill>
            <a:miter/>
          </a:ln>
          <a:effectLst>
            <a:outerShdw sx="100000" sy="100000" dir="5400000" dist="17999" blurRad="55000" algn="tl">
              <a:srgbClr val="000000">
                <a:alpha val="40000"/>
              </a:srgbClr>
            </a:outerShdw>
          </a:effectLst>
        </p:spPr>
      </p:pic>
      <p:pic>
        <p:nvPicPr>
          <p:cNvPr id="4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987637" y="1774025"/>
            <a:ext cx="4325043" cy="2226595"/>
          </a:xfrm>
          <a:prstGeom prst="rect"/>
          <a:solidFill>
            <a:srgbClr val="EDEDED">
              <a:shade val="85000"/>
            </a:srgbClr>
          </a:solidFill>
          <a:ln w="88900" cap="sq">
            <a:solidFill>
              <a:srgbClr val="FFFFFF"/>
            </a:solidFill>
            <a:miter/>
          </a:ln>
          <a:effectLst>
            <a:outerShdw sx="100000" sy="100000" dir="5400000" dist="17999" blurRad="55000" algn="tl">
              <a:srgbClr val="000000">
                <a:alpha val="40000"/>
              </a:srgbClr>
            </a:outerShdw>
          </a:effectLst>
        </p:spPr>
      </p:pic>
      <p:pic>
        <p:nvPicPr>
          <p:cNvPr id="5" name="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18949" y="4453224"/>
            <a:ext cx="3025343" cy="2128945"/>
          </a:xfrm>
          <a:prstGeom prst="rect"/>
          <a:solidFill>
            <a:srgbClr val="EDEDED">
              <a:shade val="85000"/>
            </a:srgbClr>
          </a:solidFill>
          <a:ln w="88900" cap="sq">
            <a:solidFill>
              <a:srgbClr val="FFFFFF"/>
            </a:solidFill>
            <a:miter/>
          </a:ln>
          <a:effectLst>
            <a:outerShdw sx="100000" sy="100000" dir="5400000" dist="17999" blurRad="55000" algn="tl">
              <a:srgbClr val="000000">
                <a:alpha val="40000"/>
              </a:srgbClr>
            </a:outerShdw>
          </a:effectLst>
        </p:spPr>
      </p:pic>
      <p:pic>
        <p:nvPicPr>
          <p:cNvPr id="6" name="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987637" y="4438321"/>
            <a:ext cx="2850183" cy="2158750"/>
          </a:xfrm>
          <a:prstGeom prst="rect"/>
          <a:solidFill>
            <a:srgbClr val="EDEDED">
              <a:shade val="85000"/>
            </a:srgbClr>
          </a:solidFill>
          <a:ln w="88900" cap="sq">
            <a:solidFill>
              <a:srgbClr val="FFFFFF"/>
            </a:solidFill>
            <a:miter/>
          </a:ln>
          <a:effectLst>
            <a:outerShdw sx="100000" sy="100000" dir="5400000" dist="17999" blurRad="55000" algn="tl">
              <a:srgbClr val="000000">
                <a:alpha val="40000"/>
              </a:srgbClr>
            </a:outerShdw>
          </a:effectLst>
        </p:spPr>
      </p:pic>
    </p:spTree>
  </p:cSld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535275" y="421297"/>
            <a:ext cx="9758653" cy="156966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 rtl="0"/>
            <a:r>
              <a:rPr sz="2400" lang="ru-RU">
                <a:latin typeface="Gungsuh"/>
              </a:rPr>
              <a:t>3. Симакова </a:t>
            </a:r>
            <a:r>
              <a:rPr sz="2400" lang="ru-RU">
                <a:latin typeface="Gungsuh"/>
              </a:rPr>
              <a:t>Влада перерисовала эти стикеры в графический редактор «</a:t>
            </a:r>
            <a:r>
              <a:rPr sz="2400" lang="ru-RU">
                <a:latin typeface="Gungsuh"/>
              </a:rPr>
              <a:t>PaintToolSai</a:t>
            </a:r>
            <a:r>
              <a:rPr sz="2400" lang="ru-RU">
                <a:latin typeface="Gungsuh"/>
              </a:rPr>
              <a:t>» с внесениями некоторых правок</a:t>
            </a:r>
            <a:r>
              <a:rPr sz="2400" lang="ru-RU">
                <a:latin typeface="Gungsuh"/>
              </a:rPr>
              <a:t>.</a:t>
            </a:r>
          </a:p>
        </p:txBody>
      </p:sp>
      <p:pic>
        <p:nvPicPr>
          <p:cNvPr id="3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535276" y="2106677"/>
            <a:ext cx="3150034" cy="4455561"/>
          </a:xfrm>
          <a:prstGeom prst="rect"/>
          <a:ln>
            <a:noFill/>
          </a:ln>
          <a:effectLst>
            <a:outerShdw sx="100000" sy="100000" dir="2700000" dist="139698" blurRad="292100" algn="tl">
              <a:srgbClr val="333333">
                <a:alpha val="65000"/>
              </a:srgbClr>
            </a:outerShdw>
          </a:effectLst>
        </p:spPr>
      </p:pic>
      <p:pic>
        <p:nvPicPr>
          <p:cNvPr id="4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095894" y="2106677"/>
            <a:ext cx="3150035" cy="4455561"/>
          </a:xfrm>
          <a:prstGeom prst="rect"/>
          <a:ln>
            <a:noFill/>
          </a:ln>
          <a:effectLst>
            <a:outerShdw sx="100000" sy="100000" dir="2700000" dist="139698" blurRad="292100" algn="tl">
              <a:srgbClr val="333333">
                <a:alpha val="65000"/>
              </a:srgbClr>
            </a:outerShdw>
          </a:effectLst>
        </p:spPr>
      </p:pic>
      <p:sp>
        <p:nvSpPr>
          <p:cNvPr id="5" name=""/>
          <p:cNvSpPr txBox="1"/>
          <p:nvPr/>
        </p:nvSpPr>
        <p:spPr>
          <a:xfrm>
            <a:off x="7656513" y="3607583"/>
            <a:ext cx="3754581" cy="295465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 rtl="0"/>
            <a:r>
              <a:rPr sz="2400" lang="ru-RU">
                <a:latin typeface="Gungsuh"/>
              </a:rPr>
              <a:t>4. Далее они были размещены на формате А4 согласно масштабу и отправлены Виктории Хуснутдиновой.</a:t>
            </a:r>
          </a:p>
        </p:txBody>
      </p:sp>
    </p:spTree>
  </p:cSld>
  <p:timing>
    <p:tnLst>
      <p:par>
        <p:cTn id="1" nodeType="tmRoot" dur="indefinite" restart="never">
          <p:childTnLst>
            <p:seq concurrent="1" nextAc="seek">
              <p:cTn id="2" nodeType="mainSeq" dur="indefinite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ID="22" presetSubtype="4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presetClass="entr" presetID="22" presetSubtype="4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