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71" r:id="rId9"/>
    <p:sldId id="272" r:id="rId10"/>
    <p:sldId id="263" r:id="rId11"/>
    <p:sldId id="270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210B-88E8-4992-9983-739162BE32A5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543F-2F82-4020-B495-F3DF5A534A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OsaDxtfvQAhXJWSwKHQ_oAB0QjRwIBw&amp;url=http://club.foto.ru/gallery/photos/1990203&amp;psig=AFQjCNHzMBnEkYtuX3gItQHa4JcIEZjbVg&amp;ust=148207070979337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ru/url?sa=i&amp;rct=j&amp;q=&amp;esrc=s&amp;source=images&amp;cd=&amp;cad=rja&amp;uact=8&amp;ved=0ahUKEwiNjZCetvvQAhXFkCwKHdUrBS0QjRwIBw&amp;url=https://agentika.com/ru/encyclopedia/e296cdc5-36d0-4482-85ba-c2e471896b00/places/root/58e11c49-5a30-47c9-908d-1e450de015b6&amp;psig=AFQjCNFip1rh7anyLPbUYTErBguuTEmtlA&amp;ust=148207082060148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704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Организация туристической поездки на озеро Иссык-Куль для школьников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5091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Ткачёв Игорь Владиславович</a:t>
            </a:r>
          </a:p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Леонова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Глафира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Михайловна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8594" y="116632"/>
            <a:ext cx="5351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Продукт Проекта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2737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Мой продукт представляет собой документ, отражающий исторические и естественно-географические факты о данной местности. Также в моем продукте предоставлены:</a:t>
            </a:r>
          </a:p>
          <a:p>
            <a:pPr marL="266700" indent="-266700"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- прейскурант ко всем видам досуга, привязанным ко всем    местам проживания; </a:t>
            </a:r>
          </a:p>
          <a:p>
            <a:pPr marL="180975" indent="-180975" algn="just">
              <a:buFontTx/>
              <a:buChar char="-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полная стоимость поездки и варианты познавательной части-практикума на местности;</a:t>
            </a:r>
          </a:p>
          <a:p>
            <a:pPr marL="180975" indent="-180975" algn="just">
              <a:buFontTx/>
              <a:buChar char="-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программа географического практикума, объекты, которые будут посещаться во время практикума,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 продукте присутствует информация  необходимая для изучения перед отправлением в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Кыргызстан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F:\My photos\Galaxy 041216\DCIM\Camera\20160503_133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81128"/>
            <a:ext cx="5328592" cy="21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я планирую реализацию на месте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 descr="V:\SLZ7TZ0JA6GY.jpg"/>
          <p:cNvSpPr>
            <a:spLocks noChangeAspect="1" noChangeArrowheads="1"/>
          </p:cNvSpPr>
          <p:nvPr/>
        </p:nvSpPr>
        <p:spPr bwMode="auto">
          <a:xfrm>
            <a:off x="133350" y="-1690688"/>
            <a:ext cx="5743575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V:\SLZ7TZ0JA6GY.jpg"/>
          <p:cNvSpPr>
            <a:spLocks noChangeAspect="1" noChangeArrowheads="1"/>
          </p:cNvSpPr>
          <p:nvPr/>
        </p:nvSpPr>
        <p:spPr bwMode="auto">
          <a:xfrm>
            <a:off x="133350" y="-1690688"/>
            <a:ext cx="5743575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V:\SLZ7TZ0JA6GY.jpg"/>
          <p:cNvSpPr>
            <a:spLocks noChangeAspect="1" noChangeArrowheads="1"/>
          </p:cNvSpPr>
          <p:nvPr/>
        </p:nvSpPr>
        <p:spPr bwMode="auto">
          <a:xfrm>
            <a:off x="133350" y="-1690688"/>
            <a:ext cx="5743575" cy="4010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9546"/>
            <a:ext cx="2483767" cy="273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867" y="0"/>
            <a:ext cx="8194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стоит ожидать от поездки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Незабываемое летнее приключение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опыт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Духовная пища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кухней стран Азии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Хорошее настроение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Прилив сил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Шоколадный загар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Впечатления на несколько лет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Увлекательные практики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ЭТО вы получаете за 45000 рублей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ашлямф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08720"/>
            <a:ext cx="3177896" cy="1939033"/>
          </a:xfrm>
          <a:prstGeom prst="rect">
            <a:avLst/>
          </a:prstGeom>
          <a:noFill/>
        </p:spPr>
      </p:pic>
      <p:pic>
        <p:nvPicPr>
          <p:cNvPr id="5" name="irc_mi" descr="Картинки по запросу джууку ущелье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85184"/>
            <a:ext cx="1440160" cy="13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и по запросу ала арча альплагер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2976"/>
            <a:ext cx="2070216" cy="154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17326 0.14685 " pathEditMode="relative" ptsTypes="AA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428" y="0"/>
            <a:ext cx="7498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чего складывалась цена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80648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Авиаперелёт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15500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Трансфер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1 500 рублей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Проживание и питание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26150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Вход в природные заповедники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3000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Итого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45000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рублей*</a:t>
            </a: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*Цена на перелёт и общая стоимость поездки будет зависеть от выбранного нами месяца</a:t>
            </a:r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irc_mi" descr="Картинки по запросу каньон сказка киргиз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4176464" cy="25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и по запросу бешбарм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3096344" cy="247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304" y="2536737"/>
            <a:ext cx="58630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Рахмат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көңүл</a:t>
            </a:r>
            <a:endParaRPr lang="ru-RU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424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75608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каждым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внешкольных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поездок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увеличивается, соответственно количество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неизученных нами интересных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уменьшается, и именно поэтому я  предлагаю свой вариант путешествия на каникулы.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привести пример: этим летом состоялся географический выезд для учащихся 6-9 классов нашей гимназии, который,  по мнению учеников и учителей, оказался довольно успешным. Мы решили, что останавливаться на одном выезде не стоит, поэтому я предлагаю свой проект, который нам даст ещё одну возможность выйти на природу и изучить её.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F:\My photos\Galaxy 041216\DCIM\Camera\20160505_122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432048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88640"/>
            <a:ext cx="167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моего проекта является разработка маршрута географического практикума и описание местности озера Иссык-Куль</a:t>
            </a: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5652393" cy="374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16632"/>
            <a:ext cx="3263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моего проекта заключается в том, что у российских туристов не достаточен интерес к близлежащим странам бывшего СССР, в то же время Кыргызстан и озеро Иссык-Куль с окружающими его горами являются привлекательными для различных видов туризма: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трэкинг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конный и автотуризм, научный и познавательный туризм. Результаты проекта раскрывают возможности туризма и географических практикумов на данной территории.</a:t>
            </a:r>
          </a:p>
        </p:txBody>
      </p:sp>
      <p:pic>
        <p:nvPicPr>
          <p:cNvPr id="4" name="Рисунок 3" descr="F:\My photos\Galaxy 041216\DCIM\Camera\20150505_123103_Richtone(HDR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37112"/>
            <a:ext cx="2592288" cy="21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6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Ход работы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-Формулировка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цели, проблемы, актуальности.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страницы на сайте гимназии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сайте гимназии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защите темы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темы проекта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авиабилетов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места которое соответствует нашим требованиям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отеля на этом месте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 экскурсий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вылазок на природу (подробное описание с указанием действий,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которые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должны будут исследовать)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Подсчёт суммы всей поездки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-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продукта (Лист с указанием подробного маршрута, программы и  общей стоимости поездки)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презентации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Рецензия проекта другими учителями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проекта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водопад слезы барс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20688"/>
            <a:ext cx="19797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5417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Реклама Проекта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9036">
            <a:off x="4854693" y="1465758"/>
            <a:ext cx="3521238" cy="478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249289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Такую рекламу вы могли заметить на 5 этаже со стороны главного входа в актовый зал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969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Иссык-Куль?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Кыргызстан (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Киргизия)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находится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сердце Тянь-Шанских гор, которые занимают почти три четверти ее территории.</a:t>
            </a:r>
          </a:p>
          <a:p>
            <a:pPr algn="just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Иссык-куль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самое большое озеро в Киргизии, входит в 25 крупнейших по площади озёр мира и находится на шестом месте в списке самых глубоких озёр. Расположено озеро в северо-восточной части республики, между хребтами Северного Тянь-Шаня: 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Кюнгёй-Ала-Тоо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Терскей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Ала-Тоо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высоте 1609 м над уровнем моря. </a:t>
            </a: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не имеет стока, ни одна река из него не выбегает. Оно аккумулирует в себе все минеральные вещества, что приносят реки и дожди. Тип минерализации у его воды самый ценный: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хлоридно-сульфатно-натриево-магниевый</a:t>
            </a:r>
            <a:r>
              <a:rPr lang="ru-RU" dirty="0" smtClean="0"/>
              <a:t>. </a:t>
            </a:r>
          </a:p>
          <a:p>
            <a:pPr algn="just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02434" name="AutoShape 2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2436" name="AutoShape 4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2438" name="AutoShape 6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2440" name="AutoShape 8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2442" name="Picture 10" descr="Картинки по запросу иссык ку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672408" cy="213623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888432" cy="20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969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Иссык-Куль?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2434" name="AutoShape 2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2436" name="AutoShape 4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2438" name="AutoShape 6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2440" name="AutoShape 8" descr="Картинки по запросу иссык к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69160"/>
            <a:ext cx="33059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869160"/>
            <a:ext cx="33123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7544" y="76470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Незамерзающее озеро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перевалочная база и место зимовки для сотен тысяч перелетных птиц: красноносый нырок, лысуха, гоголь, хохлатая чернеть, красноголовый нырок, кряква, серебристая чайка,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огарь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другие.</a:t>
            </a:r>
          </a:p>
          <a:p>
            <a:pPr algn="just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разнообразие  ландшафтов прибрежных территорий. Равнины сменяются мелкосопочными пустынями и полупустынями. Степи переходят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горно-лесные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цветущие субальпийские, а потом и альпийские луга.</a:t>
            </a:r>
          </a:p>
          <a:p>
            <a:pPr algn="just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обитания редких и исчезающих видов зверей и птиц, включенных в Красные книги. В горах обитают снежный барс, тянь-шаньский архар, орел-бородач, беркут и снежный гриф. В горных лесах водятся тянь-шаньский бурый медведь, туркестанская рысь, марал. Ниже обитают джейран, кот-манул, дрофа, орел-могильник.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037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Какие места мы посетим?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49685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Бишкек — столица Киргизии и крупнейший город страны</a:t>
            </a: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парк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Ала-Арча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(40 км от Бишкека), башня Бурана</a:t>
            </a: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Северное побережье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Иссык-куля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(курорт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Чолпон-Ата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ущелья)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  Каракол - восточная часть области, музей Пржевальского</a:t>
            </a: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Южное побережье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Иссык-куля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живописные ущелья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Джеты-Огуз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Джууку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Сказка, Барскаун, соленое озеро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Каракель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37312"/>
            <a:ext cx="772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</a:rPr>
              <a:t>Общая протяженность маршрута по Киргизии –  около 1000 км!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Bonusportal\Фото\Ольга\Киргизия\IMG_2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321982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563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</dc:creator>
  <cp:lastModifiedBy>Владислав</cp:lastModifiedBy>
  <cp:revision>82</cp:revision>
  <dcterms:created xsi:type="dcterms:W3CDTF">2016-12-11T11:59:31Z</dcterms:created>
  <dcterms:modified xsi:type="dcterms:W3CDTF">2016-12-26T19:58:00Z</dcterms:modified>
</cp:coreProperties>
</file>