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4" d="100"/>
          <a:sy n="44" d="100"/>
        </p:scale>
        <p:origin x="-126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F9D5BD8-DA07-4255-AF97-041D1014841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0781531-6223-416A-B959-EA56DDDBC02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oralcode.ucoz.net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5400" y="3720455"/>
            <a:ext cx="4013200" cy="428625"/>
          </a:xfrm>
        </p:spPr>
        <p:txBody>
          <a:bodyPr/>
          <a:lstStyle/>
          <a:p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Консультант – Малиновская Мария Владимировна</a:t>
            </a:r>
          </a:p>
          <a:p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Руководитель – Лёгкая Дарья 8 «Б»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57552"/>
            <a:ext cx="4013200" cy="599440"/>
          </a:xfrm>
        </p:spPr>
        <p:txBody>
          <a:bodyPr>
            <a:noAutofit/>
          </a:bodyPr>
          <a:lstStyle/>
          <a:p>
            <a:r>
              <a:rPr lang="ru-RU" sz="3000" dirty="0" smtClean="0"/>
              <a:t>Моральный кодекс рыцарей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3320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благодарность хочется выразить Леониду Александровичу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Маневичу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огромную помощь с проектом. Он дал начало поиску литературы, а так же скорректировал моральный кодекс, список фестивалей и литературы.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06896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3067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Моральный кодекс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рыцарей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 моральный кодекс рыцарей </a:t>
            </a:r>
          </a:p>
        </p:txBody>
      </p:sp>
      <p:pic>
        <p:nvPicPr>
          <p:cNvPr id="3074" name="Picture 2" descr="D:\DCIM\102NIKON\DSCN56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2" t="22041" r="18842" b="27740"/>
          <a:stretch/>
        </p:blipFill>
        <p:spPr bwMode="auto">
          <a:xfrm>
            <a:off x="971600" y="2060848"/>
            <a:ext cx="7107750" cy="429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-поиск нравственных ориентиров;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 благородного рыцаря актуален всегда;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Наталья\Рабочий стол\шк\ПРОЕКТЫ))ВАН ЛОВ ФОРЕВЕР\проект 2016-2017\фотографии для сайта\я\Ki3481bQc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31076" r="10747" b="1517"/>
          <a:stretch/>
        </p:blipFill>
        <p:spPr bwMode="auto">
          <a:xfrm>
            <a:off x="651520" y="1916832"/>
            <a:ext cx="3200400" cy="487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Наталья\Рабочий стол\шк\ПРОЕКТЫ))ВАН ЛОВ ФОРЕВЕР\проект 2016-2017\фотографии для сайта\мв\_d-qNfS8SI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14388" r="12017" b="12095"/>
          <a:stretch/>
        </p:blipFill>
        <p:spPr bwMode="auto">
          <a:xfrm>
            <a:off x="5246645" y="2033818"/>
            <a:ext cx="3069771" cy="4639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-совпадение реального рыцаря с романтическим стереотипом;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 ли в ХХI веке жить по принципам/заповедям средних веков;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63622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5642664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Идеализированное изображение средневекового рыцаря: Гартман фон </a:t>
            </a:r>
            <a:r>
              <a:rPr lang="ru-RU" sz="1400" dirty="0" err="1"/>
              <a:t>Ауэ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68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62880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1)Собрать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материалы;</a:t>
            </a:r>
            <a:endParaRPr lang="ru-RU" sz="3200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2)Изучить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материалы;</a:t>
            </a:r>
            <a:endParaRPr lang="ru-RU" sz="3200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3)Сделать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(соответствие реального рыцаря стереотипу, выделение актуальных положений);</a:t>
            </a:r>
            <a:endParaRPr lang="ru-RU" sz="3200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4)Сделать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сайт;</a:t>
            </a:r>
            <a:endParaRPr lang="ru-RU" sz="320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4612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 Сайт, содержащий информацию: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-моральный кодекс рыцарей;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-выдержки из кодекса;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-полезные ссылки;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-иллюстрации;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-интересные материалы;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-фестивали;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6916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http://moralcode.ucoz.net/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892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Сайт был создан на базе бесплатного конструктора сайтов Ucoz.ru</a:t>
            </a:r>
          </a:p>
        </p:txBody>
      </p:sp>
    </p:spTree>
    <p:extLst>
      <p:ext uri="{BB962C8B-B14F-4D97-AF65-F5344CB8AC3E}">
        <p14:creationId xmlns:p14="http://schemas.microsoft.com/office/powerpoint/2010/main" val="20199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15703" r="6931" b="8778"/>
          <a:stretch/>
        </p:blipFill>
        <p:spPr bwMode="auto">
          <a:xfrm>
            <a:off x="107504" y="332656"/>
            <a:ext cx="4464496" cy="2977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15639" r="9364" b="5870"/>
          <a:stretch/>
        </p:blipFill>
        <p:spPr bwMode="auto">
          <a:xfrm>
            <a:off x="4572000" y="548680"/>
            <a:ext cx="4464496" cy="2741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12686" r="8312" b="5801"/>
          <a:stretch/>
        </p:blipFill>
        <p:spPr bwMode="auto">
          <a:xfrm>
            <a:off x="2339752" y="3518757"/>
            <a:ext cx="4392487" cy="2934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0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39963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т.к. я не могу объективно оценить свой проект, я попрошу оценить сайт подростков моего возраста. (% положительных отзывов)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70%≤ - 5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- 70% - 4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- 50% - 3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30%＞- 2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опросила около 20-30 человек, и все отзывы были положительными.</a:t>
            </a:r>
          </a:p>
        </p:txBody>
      </p:sp>
    </p:spTree>
    <p:extLst>
      <p:ext uri="{BB962C8B-B14F-4D97-AF65-F5344CB8AC3E}">
        <p14:creationId xmlns:p14="http://schemas.microsoft.com/office/powerpoint/2010/main" val="2050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аталья\Рабочий стол\DSCN5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196"/>
          <a:stretch/>
        </p:blipFill>
        <p:spPr bwMode="auto">
          <a:xfrm>
            <a:off x="2627784" y="3371565"/>
            <a:ext cx="3831771" cy="329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Иванов. Многоликое средневековье. – М.: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Алейта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1996. 432 с.: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легенда “Сэр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Гавейн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Зелёный рыцарь”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3)легенда “Тристан и Изольда”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Морис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Рыцарство/Пер. И.А.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Тогоевой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М.:Научный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мир, 2000;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639</TotalTime>
  <Words>146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Моральный кодекс рыцарей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Preferred Customer</dc:creator>
  <cp:lastModifiedBy>Preferred Customer</cp:lastModifiedBy>
  <cp:revision>21</cp:revision>
  <dcterms:created xsi:type="dcterms:W3CDTF">2016-12-26T11:09:10Z</dcterms:created>
  <dcterms:modified xsi:type="dcterms:W3CDTF">2016-12-26T22:54:07Z</dcterms:modified>
</cp:coreProperties>
</file>